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759" y="82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 u="heavy">
                <a:solidFill>
                  <a:srgbClr val="0F0E0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 u="heavy">
                <a:solidFill>
                  <a:srgbClr val="0F0E0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17266" y="1239112"/>
            <a:ext cx="6253467" cy="154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66393" y="2892676"/>
            <a:ext cx="12666344" cy="535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 u="heavy">
                <a:solidFill>
                  <a:srgbClr val="0F0E0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1" Type="http://schemas.openxmlformats.org/officeDocument/2006/relationships/image" Target="../media/image273.jpg"/><Relationship Id="rId42" Type="http://schemas.openxmlformats.org/officeDocument/2006/relationships/image" Target="../media/image75.png"/><Relationship Id="rId63" Type="http://schemas.openxmlformats.org/officeDocument/2006/relationships/image" Target="../media/image314.png"/><Relationship Id="rId84" Type="http://schemas.openxmlformats.org/officeDocument/2006/relationships/image" Target="../media/image335.png"/><Relationship Id="rId138" Type="http://schemas.openxmlformats.org/officeDocument/2006/relationships/image" Target="../media/image389.png"/><Relationship Id="rId159" Type="http://schemas.openxmlformats.org/officeDocument/2006/relationships/image" Target="../media/image410.png"/><Relationship Id="rId170" Type="http://schemas.openxmlformats.org/officeDocument/2006/relationships/image" Target="../media/image421.png"/><Relationship Id="rId191" Type="http://schemas.openxmlformats.org/officeDocument/2006/relationships/image" Target="../media/image441.png"/><Relationship Id="rId107" Type="http://schemas.openxmlformats.org/officeDocument/2006/relationships/image" Target="../media/image358.png"/><Relationship Id="rId11" Type="http://schemas.openxmlformats.org/officeDocument/2006/relationships/image" Target="../media/image263.jpg"/><Relationship Id="rId32" Type="http://schemas.openxmlformats.org/officeDocument/2006/relationships/image" Target="../media/image284.png"/><Relationship Id="rId53" Type="http://schemas.openxmlformats.org/officeDocument/2006/relationships/image" Target="../media/image304.png"/><Relationship Id="rId74" Type="http://schemas.openxmlformats.org/officeDocument/2006/relationships/image" Target="../media/image325.png"/><Relationship Id="rId128" Type="http://schemas.openxmlformats.org/officeDocument/2006/relationships/image" Target="../media/image379.png"/><Relationship Id="rId149" Type="http://schemas.openxmlformats.org/officeDocument/2006/relationships/image" Target="../media/image400.png"/><Relationship Id="rId5" Type="http://schemas.openxmlformats.org/officeDocument/2006/relationships/image" Target="../media/image257.jpg"/><Relationship Id="rId95" Type="http://schemas.openxmlformats.org/officeDocument/2006/relationships/image" Target="../media/image346.jpg"/><Relationship Id="rId160" Type="http://schemas.openxmlformats.org/officeDocument/2006/relationships/image" Target="../media/image411.png"/><Relationship Id="rId181" Type="http://schemas.openxmlformats.org/officeDocument/2006/relationships/image" Target="../media/image431.png"/><Relationship Id="rId22" Type="http://schemas.openxmlformats.org/officeDocument/2006/relationships/image" Target="../media/image274.jpg"/><Relationship Id="rId43" Type="http://schemas.openxmlformats.org/officeDocument/2006/relationships/image" Target="../media/image294.png"/><Relationship Id="rId64" Type="http://schemas.openxmlformats.org/officeDocument/2006/relationships/image" Target="../media/image315.png"/><Relationship Id="rId118" Type="http://schemas.openxmlformats.org/officeDocument/2006/relationships/image" Target="../media/image369.png"/><Relationship Id="rId139" Type="http://schemas.openxmlformats.org/officeDocument/2006/relationships/image" Target="../media/image390.png"/><Relationship Id="rId85" Type="http://schemas.openxmlformats.org/officeDocument/2006/relationships/image" Target="../media/image336.png"/><Relationship Id="rId150" Type="http://schemas.openxmlformats.org/officeDocument/2006/relationships/image" Target="../media/image401.png"/><Relationship Id="rId171" Type="http://schemas.openxmlformats.org/officeDocument/2006/relationships/image" Target="../media/image422.png"/><Relationship Id="rId192" Type="http://schemas.openxmlformats.org/officeDocument/2006/relationships/image" Target="../media/image442.png"/><Relationship Id="rId12" Type="http://schemas.openxmlformats.org/officeDocument/2006/relationships/image" Target="../media/image264.jpg"/><Relationship Id="rId33" Type="http://schemas.openxmlformats.org/officeDocument/2006/relationships/image" Target="../media/image285.png"/><Relationship Id="rId108" Type="http://schemas.openxmlformats.org/officeDocument/2006/relationships/image" Target="../media/image359.png"/><Relationship Id="rId129" Type="http://schemas.openxmlformats.org/officeDocument/2006/relationships/image" Target="../media/image380.png"/><Relationship Id="rId54" Type="http://schemas.openxmlformats.org/officeDocument/2006/relationships/image" Target="../media/image305.png"/><Relationship Id="rId75" Type="http://schemas.openxmlformats.org/officeDocument/2006/relationships/image" Target="../media/image326.png"/><Relationship Id="rId96" Type="http://schemas.openxmlformats.org/officeDocument/2006/relationships/image" Target="../media/image347.jpg"/><Relationship Id="rId140" Type="http://schemas.openxmlformats.org/officeDocument/2006/relationships/image" Target="../media/image391.png"/><Relationship Id="rId161" Type="http://schemas.openxmlformats.org/officeDocument/2006/relationships/image" Target="../media/image412.png"/><Relationship Id="rId182" Type="http://schemas.openxmlformats.org/officeDocument/2006/relationships/image" Target="../media/image432.png"/><Relationship Id="rId6" Type="http://schemas.openxmlformats.org/officeDocument/2006/relationships/image" Target="../media/image258.jpg"/><Relationship Id="rId23" Type="http://schemas.openxmlformats.org/officeDocument/2006/relationships/image" Target="../media/image275.jpg"/><Relationship Id="rId119" Type="http://schemas.openxmlformats.org/officeDocument/2006/relationships/image" Target="../media/image370.png"/><Relationship Id="rId44" Type="http://schemas.openxmlformats.org/officeDocument/2006/relationships/image" Target="../media/image295.png"/><Relationship Id="rId65" Type="http://schemas.openxmlformats.org/officeDocument/2006/relationships/image" Target="../media/image316.png"/><Relationship Id="rId86" Type="http://schemas.openxmlformats.org/officeDocument/2006/relationships/image" Target="../media/image337.jpg"/><Relationship Id="rId130" Type="http://schemas.openxmlformats.org/officeDocument/2006/relationships/image" Target="../media/image381.png"/><Relationship Id="rId151" Type="http://schemas.openxmlformats.org/officeDocument/2006/relationships/image" Target="../media/image402.png"/><Relationship Id="rId172" Type="http://schemas.openxmlformats.org/officeDocument/2006/relationships/image" Target="../media/image423.png"/><Relationship Id="rId193" Type="http://schemas.openxmlformats.org/officeDocument/2006/relationships/image" Target="../media/image443.png"/><Relationship Id="rId13" Type="http://schemas.openxmlformats.org/officeDocument/2006/relationships/image" Target="../media/image265.jpg"/><Relationship Id="rId109" Type="http://schemas.openxmlformats.org/officeDocument/2006/relationships/image" Target="../media/image360.png"/><Relationship Id="rId34" Type="http://schemas.openxmlformats.org/officeDocument/2006/relationships/image" Target="../media/image286.png"/><Relationship Id="rId55" Type="http://schemas.openxmlformats.org/officeDocument/2006/relationships/image" Target="../media/image306.png"/><Relationship Id="rId76" Type="http://schemas.openxmlformats.org/officeDocument/2006/relationships/image" Target="../media/image327.png"/><Relationship Id="rId97" Type="http://schemas.openxmlformats.org/officeDocument/2006/relationships/image" Target="../media/image348.png"/><Relationship Id="rId120" Type="http://schemas.openxmlformats.org/officeDocument/2006/relationships/image" Target="../media/image371.png"/><Relationship Id="rId141" Type="http://schemas.openxmlformats.org/officeDocument/2006/relationships/image" Target="../media/image392.png"/><Relationship Id="rId7" Type="http://schemas.openxmlformats.org/officeDocument/2006/relationships/image" Target="../media/image259.jpg"/><Relationship Id="rId162" Type="http://schemas.openxmlformats.org/officeDocument/2006/relationships/image" Target="../media/image413.png"/><Relationship Id="rId183" Type="http://schemas.openxmlformats.org/officeDocument/2006/relationships/image" Target="../media/image433.png"/><Relationship Id="rId2" Type="http://schemas.openxmlformats.org/officeDocument/2006/relationships/image" Target="../media/image254.jpg"/><Relationship Id="rId29" Type="http://schemas.openxmlformats.org/officeDocument/2006/relationships/image" Target="../media/image281.png"/><Relationship Id="rId24" Type="http://schemas.openxmlformats.org/officeDocument/2006/relationships/image" Target="../media/image276.png"/><Relationship Id="rId40" Type="http://schemas.openxmlformats.org/officeDocument/2006/relationships/image" Target="../media/image292.png"/><Relationship Id="rId45" Type="http://schemas.openxmlformats.org/officeDocument/2006/relationships/image" Target="../media/image296.png"/><Relationship Id="rId66" Type="http://schemas.openxmlformats.org/officeDocument/2006/relationships/image" Target="../media/image317.png"/><Relationship Id="rId87" Type="http://schemas.openxmlformats.org/officeDocument/2006/relationships/image" Target="../media/image338.jpg"/><Relationship Id="rId110" Type="http://schemas.openxmlformats.org/officeDocument/2006/relationships/image" Target="../media/image361.png"/><Relationship Id="rId115" Type="http://schemas.openxmlformats.org/officeDocument/2006/relationships/image" Target="../media/image366.png"/><Relationship Id="rId131" Type="http://schemas.openxmlformats.org/officeDocument/2006/relationships/image" Target="../media/image382.png"/><Relationship Id="rId136" Type="http://schemas.openxmlformats.org/officeDocument/2006/relationships/image" Target="../media/image387.png"/><Relationship Id="rId157" Type="http://schemas.openxmlformats.org/officeDocument/2006/relationships/image" Target="../media/image408.png"/><Relationship Id="rId178" Type="http://schemas.openxmlformats.org/officeDocument/2006/relationships/image" Target="../media/image428.png"/><Relationship Id="rId61" Type="http://schemas.openxmlformats.org/officeDocument/2006/relationships/image" Target="../media/image312.png"/><Relationship Id="rId82" Type="http://schemas.openxmlformats.org/officeDocument/2006/relationships/image" Target="../media/image333.png"/><Relationship Id="rId152" Type="http://schemas.openxmlformats.org/officeDocument/2006/relationships/image" Target="../media/image403.png"/><Relationship Id="rId173" Type="http://schemas.openxmlformats.org/officeDocument/2006/relationships/image" Target="../media/image424.png"/><Relationship Id="rId194" Type="http://schemas.openxmlformats.org/officeDocument/2006/relationships/image" Target="../media/image444.png"/><Relationship Id="rId199" Type="http://schemas.openxmlformats.org/officeDocument/2006/relationships/image" Target="../media/image449.png"/><Relationship Id="rId203" Type="http://schemas.openxmlformats.org/officeDocument/2006/relationships/image" Target="../media/image453.png"/><Relationship Id="rId19" Type="http://schemas.openxmlformats.org/officeDocument/2006/relationships/image" Target="../media/image271.jpg"/><Relationship Id="rId14" Type="http://schemas.openxmlformats.org/officeDocument/2006/relationships/image" Target="../media/image266.jpg"/><Relationship Id="rId30" Type="http://schemas.openxmlformats.org/officeDocument/2006/relationships/image" Target="../media/image282.png"/><Relationship Id="rId35" Type="http://schemas.openxmlformats.org/officeDocument/2006/relationships/image" Target="../media/image287.png"/><Relationship Id="rId56" Type="http://schemas.openxmlformats.org/officeDocument/2006/relationships/image" Target="../media/image307.png"/><Relationship Id="rId77" Type="http://schemas.openxmlformats.org/officeDocument/2006/relationships/image" Target="../media/image328.png"/><Relationship Id="rId100" Type="http://schemas.openxmlformats.org/officeDocument/2006/relationships/image" Target="../media/image351.jpg"/><Relationship Id="rId105" Type="http://schemas.openxmlformats.org/officeDocument/2006/relationships/image" Target="../media/image356.jpg"/><Relationship Id="rId126" Type="http://schemas.openxmlformats.org/officeDocument/2006/relationships/image" Target="../media/image377.jpg"/><Relationship Id="rId147" Type="http://schemas.openxmlformats.org/officeDocument/2006/relationships/image" Target="../media/image398.png"/><Relationship Id="rId168" Type="http://schemas.openxmlformats.org/officeDocument/2006/relationships/image" Target="../media/image419.png"/><Relationship Id="rId8" Type="http://schemas.openxmlformats.org/officeDocument/2006/relationships/image" Target="../media/image260.jpg"/><Relationship Id="rId51" Type="http://schemas.openxmlformats.org/officeDocument/2006/relationships/image" Target="../media/image302.png"/><Relationship Id="rId72" Type="http://schemas.openxmlformats.org/officeDocument/2006/relationships/image" Target="../media/image323.png"/><Relationship Id="rId93" Type="http://schemas.openxmlformats.org/officeDocument/2006/relationships/image" Target="../media/image344.jpg"/><Relationship Id="rId98" Type="http://schemas.openxmlformats.org/officeDocument/2006/relationships/image" Target="../media/image349.jpg"/><Relationship Id="rId121" Type="http://schemas.openxmlformats.org/officeDocument/2006/relationships/image" Target="../media/image372.png"/><Relationship Id="rId142" Type="http://schemas.openxmlformats.org/officeDocument/2006/relationships/image" Target="../media/image393.png"/><Relationship Id="rId163" Type="http://schemas.openxmlformats.org/officeDocument/2006/relationships/image" Target="../media/image414.png"/><Relationship Id="rId184" Type="http://schemas.openxmlformats.org/officeDocument/2006/relationships/image" Target="../media/image434.png"/><Relationship Id="rId189" Type="http://schemas.openxmlformats.org/officeDocument/2006/relationships/image" Target="../media/image439.png"/><Relationship Id="rId3" Type="http://schemas.openxmlformats.org/officeDocument/2006/relationships/image" Target="../media/image255.jpg"/><Relationship Id="rId25" Type="http://schemas.openxmlformats.org/officeDocument/2006/relationships/image" Target="../media/image277.png"/><Relationship Id="rId46" Type="http://schemas.openxmlformats.org/officeDocument/2006/relationships/image" Target="../media/image297.png"/><Relationship Id="rId67" Type="http://schemas.openxmlformats.org/officeDocument/2006/relationships/image" Target="../media/image318.png"/><Relationship Id="rId116" Type="http://schemas.openxmlformats.org/officeDocument/2006/relationships/image" Target="../media/image367.png"/><Relationship Id="rId137" Type="http://schemas.openxmlformats.org/officeDocument/2006/relationships/image" Target="../media/image388.png"/><Relationship Id="rId158" Type="http://schemas.openxmlformats.org/officeDocument/2006/relationships/image" Target="../media/image409.jpg"/><Relationship Id="rId20" Type="http://schemas.openxmlformats.org/officeDocument/2006/relationships/image" Target="../media/image272.png"/><Relationship Id="rId41" Type="http://schemas.openxmlformats.org/officeDocument/2006/relationships/image" Target="../media/image293.png"/><Relationship Id="rId62" Type="http://schemas.openxmlformats.org/officeDocument/2006/relationships/image" Target="../media/image313.png"/><Relationship Id="rId83" Type="http://schemas.openxmlformats.org/officeDocument/2006/relationships/image" Target="../media/image334.png"/><Relationship Id="rId88" Type="http://schemas.openxmlformats.org/officeDocument/2006/relationships/image" Target="../media/image339.png"/><Relationship Id="rId111" Type="http://schemas.openxmlformats.org/officeDocument/2006/relationships/image" Target="../media/image362.png"/><Relationship Id="rId132" Type="http://schemas.openxmlformats.org/officeDocument/2006/relationships/image" Target="../media/image383.png"/><Relationship Id="rId153" Type="http://schemas.openxmlformats.org/officeDocument/2006/relationships/image" Target="../media/image404.png"/><Relationship Id="rId174" Type="http://schemas.openxmlformats.org/officeDocument/2006/relationships/image" Target="../media/image425.png"/><Relationship Id="rId179" Type="http://schemas.openxmlformats.org/officeDocument/2006/relationships/image" Target="../media/image429.png"/><Relationship Id="rId195" Type="http://schemas.openxmlformats.org/officeDocument/2006/relationships/image" Target="../media/image445.png"/><Relationship Id="rId190" Type="http://schemas.openxmlformats.org/officeDocument/2006/relationships/image" Target="../media/image440.png"/><Relationship Id="rId204" Type="http://schemas.openxmlformats.org/officeDocument/2006/relationships/image" Target="../media/image454.png"/><Relationship Id="rId15" Type="http://schemas.openxmlformats.org/officeDocument/2006/relationships/image" Target="../media/image267.png"/><Relationship Id="rId36" Type="http://schemas.openxmlformats.org/officeDocument/2006/relationships/image" Target="../media/image288.png"/><Relationship Id="rId57" Type="http://schemas.openxmlformats.org/officeDocument/2006/relationships/image" Target="../media/image308.png"/><Relationship Id="rId106" Type="http://schemas.openxmlformats.org/officeDocument/2006/relationships/image" Target="../media/image357.png"/><Relationship Id="rId127" Type="http://schemas.openxmlformats.org/officeDocument/2006/relationships/image" Target="../media/image378.png"/><Relationship Id="rId10" Type="http://schemas.openxmlformats.org/officeDocument/2006/relationships/image" Target="../media/image262.jpg"/><Relationship Id="rId31" Type="http://schemas.openxmlformats.org/officeDocument/2006/relationships/image" Target="../media/image283.png"/><Relationship Id="rId52" Type="http://schemas.openxmlformats.org/officeDocument/2006/relationships/image" Target="../media/image303.png"/><Relationship Id="rId73" Type="http://schemas.openxmlformats.org/officeDocument/2006/relationships/image" Target="../media/image324.png"/><Relationship Id="rId78" Type="http://schemas.openxmlformats.org/officeDocument/2006/relationships/image" Target="../media/image329.png"/><Relationship Id="rId94" Type="http://schemas.openxmlformats.org/officeDocument/2006/relationships/image" Target="../media/image345.jpg"/><Relationship Id="rId99" Type="http://schemas.openxmlformats.org/officeDocument/2006/relationships/image" Target="../media/image350.png"/><Relationship Id="rId101" Type="http://schemas.openxmlformats.org/officeDocument/2006/relationships/image" Target="../media/image352.jpg"/><Relationship Id="rId122" Type="http://schemas.openxmlformats.org/officeDocument/2006/relationships/image" Target="../media/image373.jpg"/><Relationship Id="rId143" Type="http://schemas.openxmlformats.org/officeDocument/2006/relationships/image" Target="../media/image394.png"/><Relationship Id="rId148" Type="http://schemas.openxmlformats.org/officeDocument/2006/relationships/image" Target="../media/image399.png"/><Relationship Id="rId164" Type="http://schemas.openxmlformats.org/officeDocument/2006/relationships/image" Target="../media/image415.png"/><Relationship Id="rId169" Type="http://schemas.openxmlformats.org/officeDocument/2006/relationships/image" Target="../media/image420.png"/><Relationship Id="rId185" Type="http://schemas.openxmlformats.org/officeDocument/2006/relationships/image" Target="../media/image435.png"/><Relationship Id="rId4" Type="http://schemas.openxmlformats.org/officeDocument/2006/relationships/image" Target="../media/image256.jpg"/><Relationship Id="rId9" Type="http://schemas.openxmlformats.org/officeDocument/2006/relationships/image" Target="../media/image261.png"/><Relationship Id="rId180" Type="http://schemas.openxmlformats.org/officeDocument/2006/relationships/image" Target="../media/image430.png"/><Relationship Id="rId26" Type="http://schemas.openxmlformats.org/officeDocument/2006/relationships/image" Target="../media/image278.png"/><Relationship Id="rId47" Type="http://schemas.openxmlformats.org/officeDocument/2006/relationships/image" Target="../media/image298.png"/><Relationship Id="rId68" Type="http://schemas.openxmlformats.org/officeDocument/2006/relationships/image" Target="../media/image319.png"/><Relationship Id="rId89" Type="http://schemas.openxmlformats.org/officeDocument/2006/relationships/image" Target="../media/image340.jpg"/><Relationship Id="rId112" Type="http://schemas.openxmlformats.org/officeDocument/2006/relationships/image" Target="../media/image363.png"/><Relationship Id="rId133" Type="http://schemas.openxmlformats.org/officeDocument/2006/relationships/image" Target="../media/image384.png"/><Relationship Id="rId154" Type="http://schemas.openxmlformats.org/officeDocument/2006/relationships/image" Target="../media/image405.png"/><Relationship Id="rId175" Type="http://schemas.openxmlformats.org/officeDocument/2006/relationships/image" Target="../media/image225.png"/><Relationship Id="rId196" Type="http://schemas.openxmlformats.org/officeDocument/2006/relationships/image" Target="../media/image446.png"/><Relationship Id="rId200" Type="http://schemas.openxmlformats.org/officeDocument/2006/relationships/image" Target="../media/image450.png"/><Relationship Id="rId16" Type="http://schemas.openxmlformats.org/officeDocument/2006/relationships/image" Target="../media/image268.jpg"/><Relationship Id="rId37" Type="http://schemas.openxmlformats.org/officeDocument/2006/relationships/image" Target="../media/image289.png"/><Relationship Id="rId58" Type="http://schemas.openxmlformats.org/officeDocument/2006/relationships/image" Target="../media/image309.png"/><Relationship Id="rId79" Type="http://schemas.openxmlformats.org/officeDocument/2006/relationships/image" Target="../media/image330.png"/><Relationship Id="rId102" Type="http://schemas.openxmlformats.org/officeDocument/2006/relationships/image" Target="../media/image353.jpg"/><Relationship Id="rId123" Type="http://schemas.openxmlformats.org/officeDocument/2006/relationships/image" Target="../media/image374.png"/><Relationship Id="rId144" Type="http://schemas.openxmlformats.org/officeDocument/2006/relationships/image" Target="../media/image395.png"/><Relationship Id="rId90" Type="http://schemas.openxmlformats.org/officeDocument/2006/relationships/image" Target="../media/image341.jpg"/><Relationship Id="rId165" Type="http://schemas.openxmlformats.org/officeDocument/2006/relationships/image" Target="../media/image416.png"/><Relationship Id="rId186" Type="http://schemas.openxmlformats.org/officeDocument/2006/relationships/image" Target="../media/image436.png"/><Relationship Id="rId27" Type="http://schemas.openxmlformats.org/officeDocument/2006/relationships/image" Target="../media/image279.png"/><Relationship Id="rId48" Type="http://schemas.openxmlformats.org/officeDocument/2006/relationships/image" Target="../media/image299.png"/><Relationship Id="rId69" Type="http://schemas.openxmlformats.org/officeDocument/2006/relationships/image" Target="../media/image320.png"/><Relationship Id="rId113" Type="http://schemas.openxmlformats.org/officeDocument/2006/relationships/image" Target="../media/image364.png"/><Relationship Id="rId134" Type="http://schemas.openxmlformats.org/officeDocument/2006/relationships/image" Target="../media/image385.png"/><Relationship Id="rId80" Type="http://schemas.openxmlformats.org/officeDocument/2006/relationships/image" Target="../media/image331.png"/><Relationship Id="rId155" Type="http://schemas.openxmlformats.org/officeDocument/2006/relationships/image" Target="../media/image406.png"/><Relationship Id="rId176" Type="http://schemas.openxmlformats.org/officeDocument/2006/relationships/image" Target="../media/image426.png"/><Relationship Id="rId197" Type="http://schemas.openxmlformats.org/officeDocument/2006/relationships/image" Target="../media/image447.png"/><Relationship Id="rId201" Type="http://schemas.openxmlformats.org/officeDocument/2006/relationships/image" Target="../media/image451.png"/><Relationship Id="rId17" Type="http://schemas.openxmlformats.org/officeDocument/2006/relationships/image" Target="../media/image269.jpg"/><Relationship Id="rId38" Type="http://schemas.openxmlformats.org/officeDocument/2006/relationships/image" Target="../media/image290.png"/><Relationship Id="rId59" Type="http://schemas.openxmlformats.org/officeDocument/2006/relationships/image" Target="../media/image310.png"/><Relationship Id="rId103" Type="http://schemas.openxmlformats.org/officeDocument/2006/relationships/image" Target="../media/image354.jpg"/><Relationship Id="rId124" Type="http://schemas.openxmlformats.org/officeDocument/2006/relationships/image" Target="../media/image375.png"/><Relationship Id="rId70" Type="http://schemas.openxmlformats.org/officeDocument/2006/relationships/image" Target="../media/image321.png"/><Relationship Id="rId91" Type="http://schemas.openxmlformats.org/officeDocument/2006/relationships/image" Target="../media/image342.jpg"/><Relationship Id="rId145" Type="http://schemas.openxmlformats.org/officeDocument/2006/relationships/image" Target="../media/image396.png"/><Relationship Id="rId166" Type="http://schemas.openxmlformats.org/officeDocument/2006/relationships/image" Target="../media/image417.png"/><Relationship Id="rId187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280.png"/><Relationship Id="rId49" Type="http://schemas.openxmlformats.org/officeDocument/2006/relationships/image" Target="../media/image300.png"/><Relationship Id="rId114" Type="http://schemas.openxmlformats.org/officeDocument/2006/relationships/image" Target="../media/image365.png"/><Relationship Id="rId60" Type="http://schemas.openxmlformats.org/officeDocument/2006/relationships/image" Target="../media/image311.png"/><Relationship Id="rId81" Type="http://schemas.openxmlformats.org/officeDocument/2006/relationships/image" Target="../media/image332.png"/><Relationship Id="rId135" Type="http://schemas.openxmlformats.org/officeDocument/2006/relationships/image" Target="../media/image386.png"/><Relationship Id="rId156" Type="http://schemas.openxmlformats.org/officeDocument/2006/relationships/image" Target="../media/image407.png"/><Relationship Id="rId177" Type="http://schemas.openxmlformats.org/officeDocument/2006/relationships/image" Target="../media/image427.png"/><Relationship Id="rId198" Type="http://schemas.openxmlformats.org/officeDocument/2006/relationships/image" Target="../media/image448.png"/><Relationship Id="rId202" Type="http://schemas.openxmlformats.org/officeDocument/2006/relationships/image" Target="../media/image452.png"/><Relationship Id="rId18" Type="http://schemas.openxmlformats.org/officeDocument/2006/relationships/image" Target="../media/image270.jpg"/><Relationship Id="rId39" Type="http://schemas.openxmlformats.org/officeDocument/2006/relationships/image" Target="../media/image291.png"/><Relationship Id="rId50" Type="http://schemas.openxmlformats.org/officeDocument/2006/relationships/image" Target="../media/image301.png"/><Relationship Id="rId104" Type="http://schemas.openxmlformats.org/officeDocument/2006/relationships/image" Target="../media/image355.jpg"/><Relationship Id="rId125" Type="http://schemas.openxmlformats.org/officeDocument/2006/relationships/image" Target="../media/image376.png"/><Relationship Id="rId146" Type="http://schemas.openxmlformats.org/officeDocument/2006/relationships/image" Target="../media/image397.png"/><Relationship Id="rId167" Type="http://schemas.openxmlformats.org/officeDocument/2006/relationships/image" Target="../media/image418.png"/><Relationship Id="rId188" Type="http://schemas.openxmlformats.org/officeDocument/2006/relationships/image" Target="../media/image438.png"/><Relationship Id="rId71" Type="http://schemas.openxmlformats.org/officeDocument/2006/relationships/image" Target="../media/image322.png"/><Relationship Id="rId92" Type="http://schemas.openxmlformats.org/officeDocument/2006/relationships/image" Target="../media/image343.jp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0.png"/><Relationship Id="rId21" Type="http://schemas.openxmlformats.org/officeDocument/2006/relationships/image" Target="../media/image474.png"/><Relationship Id="rId42" Type="http://schemas.openxmlformats.org/officeDocument/2006/relationships/image" Target="../media/image495.png"/><Relationship Id="rId47" Type="http://schemas.openxmlformats.org/officeDocument/2006/relationships/image" Target="../media/image500.png"/><Relationship Id="rId63" Type="http://schemas.openxmlformats.org/officeDocument/2006/relationships/image" Target="../media/image516.png"/><Relationship Id="rId68" Type="http://schemas.openxmlformats.org/officeDocument/2006/relationships/image" Target="../media/image521.png"/><Relationship Id="rId84" Type="http://schemas.openxmlformats.org/officeDocument/2006/relationships/image" Target="../media/image537.png"/><Relationship Id="rId89" Type="http://schemas.openxmlformats.org/officeDocument/2006/relationships/image" Target="../media/image542.png"/><Relationship Id="rId112" Type="http://schemas.openxmlformats.org/officeDocument/2006/relationships/image" Target="../media/image565.png"/><Relationship Id="rId16" Type="http://schemas.openxmlformats.org/officeDocument/2006/relationships/image" Target="../media/image469.png"/><Relationship Id="rId107" Type="http://schemas.openxmlformats.org/officeDocument/2006/relationships/image" Target="../media/image560.png"/><Relationship Id="rId11" Type="http://schemas.openxmlformats.org/officeDocument/2006/relationships/image" Target="../media/image464.png"/><Relationship Id="rId32" Type="http://schemas.openxmlformats.org/officeDocument/2006/relationships/image" Target="../media/image485.png"/><Relationship Id="rId37" Type="http://schemas.openxmlformats.org/officeDocument/2006/relationships/image" Target="../media/image490.png"/><Relationship Id="rId53" Type="http://schemas.openxmlformats.org/officeDocument/2006/relationships/image" Target="../media/image506.png"/><Relationship Id="rId58" Type="http://schemas.openxmlformats.org/officeDocument/2006/relationships/image" Target="../media/image511.png"/><Relationship Id="rId74" Type="http://schemas.openxmlformats.org/officeDocument/2006/relationships/image" Target="../media/image527.png"/><Relationship Id="rId79" Type="http://schemas.openxmlformats.org/officeDocument/2006/relationships/image" Target="../media/image532.png"/><Relationship Id="rId102" Type="http://schemas.openxmlformats.org/officeDocument/2006/relationships/image" Target="../media/image555.png"/><Relationship Id="rId123" Type="http://schemas.openxmlformats.org/officeDocument/2006/relationships/image" Target="../media/image576.png"/><Relationship Id="rId128" Type="http://schemas.openxmlformats.org/officeDocument/2006/relationships/image" Target="../media/image581.png"/><Relationship Id="rId5" Type="http://schemas.openxmlformats.org/officeDocument/2006/relationships/image" Target="../media/image458.png"/><Relationship Id="rId90" Type="http://schemas.openxmlformats.org/officeDocument/2006/relationships/image" Target="../media/image543.png"/><Relationship Id="rId95" Type="http://schemas.openxmlformats.org/officeDocument/2006/relationships/image" Target="../media/image548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Relationship Id="rId43" Type="http://schemas.openxmlformats.org/officeDocument/2006/relationships/image" Target="../media/image496.png"/><Relationship Id="rId48" Type="http://schemas.openxmlformats.org/officeDocument/2006/relationships/image" Target="../media/image501.png"/><Relationship Id="rId64" Type="http://schemas.openxmlformats.org/officeDocument/2006/relationships/image" Target="../media/image517.png"/><Relationship Id="rId69" Type="http://schemas.openxmlformats.org/officeDocument/2006/relationships/image" Target="../media/image522.png"/><Relationship Id="rId113" Type="http://schemas.openxmlformats.org/officeDocument/2006/relationships/image" Target="../media/image566.png"/><Relationship Id="rId118" Type="http://schemas.openxmlformats.org/officeDocument/2006/relationships/image" Target="../media/image571.png"/><Relationship Id="rId80" Type="http://schemas.openxmlformats.org/officeDocument/2006/relationships/image" Target="../media/image533.png"/><Relationship Id="rId85" Type="http://schemas.openxmlformats.org/officeDocument/2006/relationships/image" Target="../media/image538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33" Type="http://schemas.openxmlformats.org/officeDocument/2006/relationships/image" Target="../media/image486.png"/><Relationship Id="rId38" Type="http://schemas.openxmlformats.org/officeDocument/2006/relationships/image" Target="../media/image491.png"/><Relationship Id="rId59" Type="http://schemas.openxmlformats.org/officeDocument/2006/relationships/image" Target="../media/image512.png"/><Relationship Id="rId103" Type="http://schemas.openxmlformats.org/officeDocument/2006/relationships/image" Target="../media/image556.png"/><Relationship Id="rId108" Type="http://schemas.openxmlformats.org/officeDocument/2006/relationships/image" Target="../media/image561.png"/><Relationship Id="rId124" Type="http://schemas.openxmlformats.org/officeDocument/2006/relationships/image" Target="../media/image577.png"/><Relationship Id="rId129" Type="http://schemas.openxmlformats.org/officeDocument/2006/relationships/image" Target="../media/image582.png"/><Relationship Id="rId54" Type="http://schemas.openxmlformats.org/officeDocument/2006/relationships/image" Target="../media/image507.png"/><Relationship Id="rId70" Type="http://schemas.openxmlformats.org/officeDocument/2006/relationships/image" Target="../media/image523.png"/><Relationship Id="rId75" Type="http://schemas.openxmlformats.org/officeDocument/2006/relationships/image" Target="../media/image528.png"/><Relationship Id="rId91" Type="http://schemas.openxmlformats.org/officeDocument/2006/relationships/image" Target="../media/image544.png"/><Relationship Id="rId96" Type="http://schemas.openxmlformats.org/officeDocument/2006/relationships/image" Target="../media/image5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9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49" Type="http://schemas.openxmlformats.org/officeDocument/2006/relationships/image" Target="../media/image502.png"/><Relationship Id="rId114" Type="http://schemas.openxmlformats.org/officeDocument/2006/relationships/image" Target="../media/image567.png"/><Relationship Id="rId119" Type="http://schemas.openxmlformats.org/officeDocument/2006/relationships/image" Target="../media/image572.png"/><Relationship Id="rId44" Type="http://schemas.openxmlformats.org/officeDocument/2006/relationships/image" Target="../media/image497.png"/><Relationship Id="rId60" Type="http://schemas.openxmlformats.org/officeDocument/2006/relationships/image" Target="../media/image513.png"/><Relationship Id="rId65" Type="http://schemas.openxmlformats.org/officeDocument/2006/relationships/image" Target="../media/image518.png"/><Relationship Id="rId81" Type="http://schemas.openxmlformats.org/officeDocument/2006/relationships/image" Target="../media/image534.png"/><Relationship Id="rId86" Type="http://schemas.openxmlformats.org/officeDocument/2006/relationships/image" Target="../media/image539.png"/><Relationship Id="rId130" Type="http://schemas.openxmlformats.org/officeDocument/2006/relationships/image" Target="../media/image583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39" Type="http://schemas.openxmlformats.org/officeDocument/2006/relationships/image" Target="../media/image492.png"/><Relationship Id="rId109" Type="http://schemas.openxmlformats.org/officeDocument/2006/relationships/image" Target="../media/image562.png"/><Relationship Id="rId34" Type="http://schemas.openxmlformats.org/officeDocument/2006/relationships/image" Target="../media/image487.png"/><Relationship Id="rId50" Type="http://schemas.openxmlformats.org/officeDocument/2006/relationships/image" Target="../media/image503.png"/><Relationship Id="rId55" Type="http://schemas.openxmlformats.org/officeDocument/2006/relationships/image" Target="../media/image508.png"/><Relationship Id="rId76" Type="http://schemas.openxmlformats.org/officeDocument/2006/relationships/image" Target="../media/image529.png"/><Relationship Id="rId97" Type="http://schemas.openxmlformats.org/officeDocument/2006/relationships/image" Target="../media/image550.png"/><Relationship Id="rId104" Type="http://schemas.openxmlformats.org/officeDocument/2006/relationships/image" Target="../media/image557.png"/><Relationship Id="rId120" Type="http://schemas.openxmlformats.org/officeDocument/2006/relationships/image" Target="../media/image573.png"/><Relationship Id="rId125" Type="http://schemas.openxmlformats.org/officeDocument/2006/relationships/image" Target="../media/image578.png"/><Relationship Id="rId7" Type="http://schemas.openxmlformats.org/officeDocument/2006/relationships/image" Target="../media/image460.png"/><Relationship Id="rId71" Type="http://schemas.openxmlformats.org/officeDocument/2006/relationships/image" Target="../media/image524.png"/><Relationship Id="rId92" Type="http://schemas.openxmlformats.org/officeDocument/2006/relationships/image" Target="../media/image545.png"/><Relationship Id="rId2" Type="http://schemas.openxmlformats.org/officeDocument/2006/relationships/image" Target="../media/image455.jpg"/><Relationship Id="rId29" Type="http://schemas.openxmlformats.org/officeDocument/2006/relationships/image" Target="../media/image482.png"/><Relationship Id="rId24" Type="http://schemas.openxmlformats.org/officeDocument/2006/relationships/image" Target="../media/image477.png"/><Relationship Id="rId40" Type="http://schemas.openxmlformats.org/officeDocument/2006/relationships/image" Target="../media/image493.jpg"/><Relationship Id="rId45" Type="http://schemas.openxmlformats.org/officeDocument/2006/relationships/image" Target="../media/image498.png"/><Relationship Id="rId66" Type="http://schemas.openxmlformats.org/officeDocument/2006/relationships/image" Target="../media/image519.png"/><Relationship Id="rId87" Type="http://schemas.openxmlformats.org/officeDocument/2006/relationships/image" Target="../media/image540.png"/><Relationship Id="rId110" Type="http://schemas.openxmlformats.org/officeDocument/2006/relationships/image" Target="../media/image563.png"/><Relationship Id="rId115" Type="http://schemas.openxmlformats.org/officeDocument/2006/relationships/image" Target="../media/image568.png"/><Relationship Id="rId131" Type="http://schemas.openxmlformats.org/officeDocument/2006/relationships/image" Target="../media/image584.png"/><Relationship Id="rId61" Type="http://schemas.openxmlformats.org/officeDocument/2006/relationships/image" Target="../media/image514.png"/><Relationship Id="rId82" Type="http://schemas.openxmlformats.org/officeDocument/2006/relationships/image" Target="../media/image535.png"/><Relationship Id="rId19" Type="http://schemas.openxmlformats.org/officeDocument/2006/relationships/image" Target="../media/image472.png"/><Relationship Id="rId14" Type="http://schemas.openxmlformats.org/officeDocument/2006/relationships/image" Target="../media/image467.png"/><Relationship Id="rId30" Type="http://schemas.openxmlformats.org/officeDocument/2006/relationships/image" Target="../media/image483.png"/><Relationship Id="rId35" Type="http://schemas.openxmlformats.org/officeDocument/2006/relationships/image" Target="../media/image488.png"/><Relationship Id="rId56" Type="http://schemas.openxmlformats.org/officeDocument/2006/relationships/image" Target="../media/image509.png"/><Relationship Id="rId77" Type="http://schemas.openxmlformats.org/officeDocument/2006/relationships/image" Target="../media/image530.png"/><Relationship Id="rId100" Type="http://schemas.openxmlformats.org/officeDocument/2006/relationships/image" Target="../media/image553.png"/><Relationship Id="rId105" Type="http://schemas.openxmlformats.org/officeDocument/2006/relationships/image" Target="../media/image558.png"/><Relationship Id="rId126" Type="http://schemas.openxmlformats.org/officeDocument/2006/relationships/image" Target="../media/image579.png"/><Relationship Id="rId8" Type="http://schemas.openxmlformats.org/officeDocument/2006/relationships/image" Target="../media/image461.png"/><Relationship Id="rId51" Type="http://schemas.openxmlformats.org/officeDocument/2006/relationships/image" Target="../media/image504.png"/><Relationship Id="rId72" Type="http://schemas.openxmlformats.org/officeDocument/2006/relationships/image" Target="../media/image525.png"/><Relationship Id="rId93" Type="http://schemas.openxmlformats.org/officeDocument/2006/relationships/image" Target="../media/image546.png"/><Relationship Id="rId98" Type="http://schemas.openxmlformats.org/officeDocument/2006/relationships/image" Target="../media/image551.png"/><Relationship Id="rId121" Type="http://schemas.openxmlformats.org/officeDocument/2006/relationships/image" Target="../media/image574.png"/><Relationship Id="rId3" Type="http://schemas.openxmlformats.org/officeDocument/2006/relationships/image" Target="../media/image456.png"/><Relationship Id="rId25" Type="http://schemas.openxmlformats.org/officeDocument/2006/relationships/image" Target="../media/image478.png"/><Relationship Id="rId46" Type="http://schemas.openxmlformats.org/officeDocument/2006/relationships/image" Target="../media/image499.png"/><Relationship Id="rId67" Type="http://schemas.openxmlformats.org/officeDocument/2006/relationships/image" Target="../media/image520.png"/><Relationship Id="rId116" Type="http://schemas.openxmlformats.org/officeDocument/2006/relationships/image" Target="../media/image569.png"/><Relationship Id="rId20" Type="http://schemas.openxmlformats.org/officeDocument/2006/relationships/image" Target="../media/image473.png"/><Relationship Id="rId41" Type="http://schemas.openxmlformats.org/officeDocument/2006/relationships/image" Target="../media/image494.png"/><Relationship Id="rId62" Type="http://schemas.openxmlformats.org/officeDocument/2006/relationships/image" Target="../media/image515.png"/><Relationship Id="rId83" Type="http://schemas.openxmlformats.org/officeDocument/2006/relationships/image" Target="../media/image536.png"/><Relationship Id="rId88" Type="http://schemas.openxmlformats.org/officeDocument/2006/relationships/image" Target="../media/image541.png"/><Relationship Id="rId111" Type="http://schemas.openxmlformats.org/officeDocument/2006/relationships/image" Target="../media/image564.png"/><Relationship Id="rId132" Type="http://schemas.openxmlformats.org/officeDocument/2006/relationships/image" Target="../media/image585.png"/><Relationship Id="rId15" Type="http://schemas.openxmlformats.org/officeDocument/2006/relationships/image" Target="../media/image468.png"/><Relationship Id="rId36" Type="http://schemas.openxmlformats.org/officeDocument/2006/relationships/image" Target="../media/image489.png"/><Relationship Id="rId57" Type="http://schemas.openxmlformats.org/officeDocument/2006/relationships/image" Target="../media/image510.png"/><Relationship Id="rId106" Type="http://schemas.openxmlformats.org/officeDocument/2006/relationships/image" Target="../media/image559.png"/><Relationship Id="rId127" Type="http://schemas.openxmlformats.org/officeDocument/2006/relationships/image" Target="../media/image580.png"/><Relationship Id="rId10" Type="http://schemas.openxmlformats.org/officeDocument/2006/relationships/image" Target="../media/image463.png"/><Relationship Id="rId31" Type="http://schemas.openxmlformats.org/officeDocument/2006/relationships/image" Target="../media/image484.png"/><Relationship Id="rId52" Type="http://schemas.openxmlformats.org/officeDocument/2006/relationships/image" Target="../media/image505.png"/><Relationship Id="rId73" Type="http://schemas.openxmlformats.org/officeDocument/2006/relationships/image" Target="../media/image526.png"/><Relationship Id="rId78" Type="http://schemas.openxmlformats.org/officeDocument/2006/relationships/image" Target="../media/image531.png"/><Relationship Id="rId94" Type="http://schemas.openxmlformats.org/officeDocument/2006/relationships/image" Target="../media/image547.png"/><Relationship Id="rId99" Type="http://schemas.openxmlformats.org/officeDocument/2006/relationships/image" Target="../media/image552.png"/><Relationship Id="rId101" Type="http://schemas.openxmlformats.org/officeDocument/2006/relationships/image" Target="../media/image554.png"/><Relationship Id="rId122" Type="http://schemas.openxmlformats.org/officeDocument/2006/relationships/image" Target="../media/image575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26" Type="http://schemas.openxmlformats.org/officeDocument/2006/relationships/image" Target="../media/image4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597.png"/><Relationship Id="rId18" Type="http://schemas.openxmlformats.org/officeDocument/2006/relationships/image" Target="../media/image602.png"/><Relationship Id="rId26" Type="http://schemas.openxmlformats.org/officeDocument/2006/relationships/image" Target="../media/image610.png"/><Relationship Id="rId3" Type="http://schemas.openxmlformats.org/officeDocument/2006/relationships/image" Target="../media/image587.png"/><Relationship Id="rId21" Type="http://schemas.openxmlformats.org/officeDocument/2006/relationships/image" Target="../media/image605.png"/><Relationship Id="rId7" Type="http://schemas.openxmlformats.org/officeDocument/2006/relationships/image" Target="../media/image591.png"/><Relationship Id="rId12" Type="http://schemas.openxmlformats.org/officeDocument/2006/relationships/image" Target="../media/image596.png"/><Relationship Id="rId17" Type="http://schemas.openxmlformats.org/officeDocument/2006/relationships/image" Target="../media/image601.png"/><Relationship Id="rId25" Type="http://schemas.openxmlformats.org/officeDocument/2006/relationships/image" Target="../media/image609.png"/><Relationship Id="rId2" Type="http://schemas.openxmlformats.org/officeDocument/2006/relationships/image" Target="../media/image586.png"/><Relationship Id="rId16" Type="http://schemas.openxmlformats.org/officeDocument/2006/relationships/image" Target="../media/image600.png"/><Relationship Id="rId20" Type="http://schemas.openxmlformats.org/officeDocument/2006/relationships/image" Target="../media/image604.png"/><Relationship Id="rId29" Type="http://schemas.openxmlformats.org/officeDocument/2006/relationships/image" Target="../media/image6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24" Type="http://schemas.openxmlformats.org/officeDocument/2006/relationships/image" Target="../media/image608.png"/><Relationship Id="rId32" Type="http://schemas.openxmlformats.org/officeDocument/2006/relationships/image" Target="../media/image616.jpg"/><Relationship Id="rId5" Type="http://schemas.openxmlformats.org/officeDocument/2006/relationships/image" Target="../media/image589.png"/><Relationship Id="rId15" Type="http://schemas.openxmlformats.org/officeDocument/2006/relationships/image" Target="../media/image599.png"/><Relationship Id="rId23" Type="http://schemas.openxmlformats.org/officeDocument/2006/relationships/image" Target="../media/image607.png"/><Relationship Id="rId28" Type="http://schemas.openxmlformats.org/officeDocument/2006/relationships/image" Target="../media/image612.png"/><Relationship Id="rId10" Type="http://schemas.openxmlformats.org/officeDocument/2006/relationships/image" Target="../media/image594.png"/><Relationship Id="rId19" Type="http://schemas.openxmlformats.org/officeDocument/2006/relationships/image" Target="../media/image603.png"/><Relationship Id="rId31" Type="http://schemas.openxmlformats.org/officeDocument/2006/relationships/image" Target="../media/image615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Relationship Id="rId14" Type="http://schemas.openxmlformats.org/officeDocument/2006/relationships/image" Target="../media/image598.png"/><Relationship Id="rId22" Type="http://schemas.openxmlformats.org/officeDocument/2006/relationships/image" Target="../media/image606.png"/><Relationship Id="rId27" Type="http://schemas.openxmlformats.org/officeDocument/2006/relationships/image" Target="../media/image611.png"/><Relationship Id="rId30" Type="http://schemas.openxmlformats.org/officeDocument/2006/relationships/image" Target="../media/image61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7.png"/><Relationship Id="rId18" Type="http://schemas.openxmlformats.org/officeDocument/2006/relationships/image" Target="../media/image632.png"/><Relationship Id="rId26" Type="http://schemas.openxmlformats.org/officeDocument/2006/relationships/image" Target="../media/image640.png"/><Relationship Id="rId39" Type="http://schemas.openxmlformats.org/officeDocument/2006/relationships/image" Target="../media/image653.png"/><Relationship Id="rId21" Type="http://schemas.openxmlformats.org/officeDocument/2006/relationships/image" Target="../media/image635.png"/><Relationship Id="rId34" Type="http://schemas.openxmlformats.org/officeDocument/2006/relationships/image" Target="../media/image648.png"/><Relationship Id="rId42" Type="http://schemas.openxmlformats.org/officeDocument/2006/relationships/image" Target="../media/image656.png"/><Relationship Id="rId47" Type="http://schemas.openxmlformats.org/officeDocument/2006/relationships/image" Target="../media/image661.png"/><Relationship Id="rId50" Type="http://schemas.openxmlformats.org/officeDocument/2006/relationships/image" Target="../media/image664.png"/><Relationship Id="rId7" Type="http://schemas.openxmlformats.org/officeDocument/2006/relationships/image" Target="../media/image621.png"/><Relationship Id="rId2" Type="http://schemas.openxmlformats.org/officeDocument/2006/relationships/image" Target="../media/image434.png"/><Relationship Id="rId16" Type="http://schemas.openxmlformats.org/officeDocument/2006/relationships/image" Target="../media/image630.png"/><Relationship Id="rId29" Type="http://schemas.openxmlformats.org/officeDocument/2006/relationships/image" Target="../media/image643.png"/><Relationship Id="rId11" Type="http://schemas.openxmlformats.org/officeDocument/2006/relationships/image" Target="../media/image625.png"/><Relationship Id="rId24" Type="http://schemas.openxmlformats.org/officeDocument/2006/relationships/image" Target="../media/image638.png"/><Relationship Id="rId32" Type="http://schemas.openxmlformats.org/officeDocument/2006/relationships/image" Target="../media/image646.png"/><Relationship Id="rId37" Type="http://schemas.openxmlformats.org/officeDocument/2006/relationships/image" Target="../media/image651.png"/><Relationship Id="rId40" Type="http://schemas.openxmlformats.org/officeDocument/2006/relationships/image" Target="../media/image654.png"/><Relationship Id="rId45" Type="http://schemas.openxmlformats.org/officeDocument/2006/relationships/image" Target="../media/image659.png"/><Relationship Id="rId5" Type="http://schemas.openxmlformats.org/officeDocument/2006/relationships/image" Target="../media/image619.png"/><Relationship Id="rId15" Type="http://schemas.openxmlformats.org/officeDocument/2006/relationships/image" Target="../media/image629.png"/><Relationship Id="rId23" Type="http://schemas.openxmlformats.org/officeDocument/2006/relationships/image" Target="../media/image637.png"/><Relationship Id="rId28" Type="http://schemas.openxmlformats.org/officeDocument/2006/relationships/image" Target="../media/image642.png"/><Relationship Id="rId36" Type="http://schemas.openxmlformats.org/officeDocument/2006/relationships/image" Target="../media/image650.png"/><Relationship Id="rId49" Type="http://schemas.openxmlformats.org/officeDocument/2006/relationships/image" Target="../media/image663.png"/><Relationship Id="rId10" Type="http://schemas.openxmlformats.org/officeDocument/2006/relationships/image" Target="../media/image624.png"/><Relationship Id="rId19" Type="http://schemas.openxmlformats.org/officeDocument/2006/relationships/image" Target="../media/image633.png"/><Relationship Id="rId31" Type="http://schemas.openxmlformats.org/officeDocument/2006/relationships/image" Target="../media/image645.png"/><Relationship Id="rId44" Type="http://schemas.openxmlformats.org/officeDocument/2006/relationships/image" Target="../media/image658.png"/><Relationship Id="rId4" Type="http://schemas.openxmlformats.org/officeDocument/2006/relationships/image" Target="../media/image618.png"/><Relationship Id="rId9" Type="http://schemas.openxmlformats.org/officeDocument/2006/relationships/image" Target="../media/image623.png"/><Relationship Id="rId14" Type="http://schemas.openxmlformats.org/officeDocument/2006/relationships/image" Target="../media/image628.png"/><Relationship Id="rId22" Type="http://schemas.openxmlformats.org/officeDocument/2006/relationships/image" Target="../media/image636.png"/><Relationship Id="rId27" Type="http://schemas.openxmlformats.org/officeDocument/2006/relationships/image" Target="../media/image641.png"/><Relationship Id="rId30" Type="http://schemas.openxmlformats.org/officeDocument/2006/relationships/image" Target="../media/image644.png"/><Relationship Id="rId35" Type="http://schemas.openxmlformats.org/officeDocument/2006/relationships/image" Target="../media/image649.png"/><Relationship Id="rId43" Type="http://schemas.openxmlformats.org/officeDocument/2006/relationships/image" Target="../media/image657.png"/><Relationship Id="rId48" Type="http://schemas.openxmlformats.org/officeDocument/2006/relationships/image" Target="../media/image662.png"/><Relationship Id="rId8" Type="http://schemas.openxmlformats.org/officeDocument/2006/relationships/image" Target="../media/image622.png"/><Relationship Id="rId3" Type="http://schemas.openxmlformats.org/officeDocument/2006/relationships/image" Target="../media/image617.png"/><Relationship Id="rId12" Type="http://schemas.openxmlformats.org/officeDocument/2006/relationships/image" Target="../media/image626.png"/><Relationship Id="rId17" Type="http://schemas.openxmlformats.org/officeDocument/2006/relationships/image" Target="../media/image631.png"/><Relationship Id="rId25" Type="http://schemas.openxmlformats.org/officeDocument/2006/relationships/image" Target="../media/image639.png"/><Relationship Id="rId33" Type="http://schemas.openxmlformats.org/officeDocument/2006/relationships/image" Target="../media/image647.png"/><Relationship Id="rId38" Type="http://schemas.openxmlformats.org/officeDocument/2006/relationships/image" Target="../media/image652.png"/><Relationship Id="rId46" Type="http://schemas.openxmlformats.org/officeDocument/2006/relationships/image" Target="../media/image660.png"/><Relationship Id="rId20" Type="http://schemas.openxmlformats.org/officeDocument/2006/relationships/image" Target="../media/image634.png"/><Relationship Id="rId41" Type="http://schemas.openxmlformats.org/officeDocument/2006/relationships/image" Target="../media/image6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9.png"/><Relationship Id="rId21" Type="http://schemas.openxmlformats.org/officeDocument/2006/relationships/image" Target="../media/image684.png"/><Relationship Id="rId42" Type="http://schemas.openxmlformats.org/officeDocument/2006/relationships/image" Target="../media/image705.png"/><Relationship Id="rId63" Type="http://schemas.openxmlformats.org/officeDocument/2006/relationships/image" Target="../media/image726.png"/><Relationship Id="rId84" Type="http://schemas.openxmlformats.org/officeDocument/2006/relationships/image" Target="../media/image746.png"/><Relationship Id="rId138" Type="http://schemas.openxmlformats.org/officeDocument/2006/relationships/image" Target="../media/image800.png"/><Relationship Id="rId16" Type="http://schemas.openxmlformats.org/officeDocument/2006/relationships/image" Target="../media/image679.png"/><Relationship Id="rId107" Type="http://schemas.openxmlformats.org/officeDocument/2006/relationships/image" Target="../media/image769.png"/><Relationship Id="rId11" Type="http://schemas.openxmlformats.org/officeDocument/2006/relationships/image" Target="../media/image674.png"/><Relationship Id="rId32" Type="http://schemas.openxmlformats.org/officeDocument/2006/relationships/image" Target="../media/image695.png"/><Relationship Id="rId37" Type="http://schemas.openxmlformats.org/officeDocument/2006/relationships/image" Target="../media/image700.png"/><Relationship Id="rId53" Type="http://schemas.openxmlformats.org/officeDocument/2006/relationships/image" Target="../media/image716.png"/><Relationship Id="rId58" Type="http://schemas.openxmlformats.org/officeDocument/2006/relationships/image" Target="../media/image721.png"/><Relationship Id="rId74" Type="http://schemas.openxmlformats.org/officeDocument/2006/relationships/image" Target="../media/image737.png"/><Relationship Id="rId79" Type="http://schemas.openxmlformats.org/officeDocument/2006/relationships/image" Target="../media/image741.png"/><Relationship Id="rId102" Type="http://schemas.openxmlformats.org/officeDocument/2006/relationships/image" Target="../media/image764.png"/><Relationship Id="rId123" Type="http://schemas.openxmlformats.org/officeDocument/2006/relationships/image" Target="../media/image785.png"/><Relationship Id="rId128" Type="http://schemas.openxmlformats.org/officeDocument/2006/relationships/image" Target="../media/image790.png"/><Relationship Id="rId5" Type="http://schemas.openxmlformats.org/officeDocument/2006/relationships/image" Target="../media/image668.png"/><Relationship Id="rId90" Type="http://schemas.openxmlformats.org/officeDocument/2006/relationships/image" Target="../media/image752.png"/><Relationship Id="rId95" Type="http://schemas.openxmlformats.org/officeDocument/2006/relationships/image" Target="../media/image757.png"/><Relationship Id="rId22" Type="http://schemas.openxmlformats.org/officeDocument/2006/relationships/image" Target="../media/image685.png"/><Relationship Id="rId27" Type="http://schemas.openxmlformats.org/officeDocument/2006/relationships/image" Target="../media/image690.png"/><Relationship Id="rId43" Type="http://schemas.openxmlformats.org/officeDocument/2006/relationships/image" Target="../media/image706.png"/><Relationship Id="rId48" Type="http://schemas.openxmlformats.org/officeDocument/2006/relationships/image" Target="../media/image711.png"/><Relationship Id="rId64" Type="http://schemas.openxmlformats.org/officeDocument/2006/relationships/image" Target="../media/image727.png"/><Relationship Id="rId69" Type="http://schemas.openxmlformats.org/officeDocument/2006/relationships/image" Target="../media/image732.png"/><Relationship Id="rId113" Type="http://schemas.openxmlformats.org/officeDocument/2006/relationships/image" Target="../media/image775.png"/><Relationship Id="rId118" Type="http://schemas.openxmlformats.org/officeDocument/2006/relationships/image" Target="../media/image780.png"/><Relationship Id="rId134" Type="http://schemas.openxmlformats.org/officeDocument/2006/relationships/image" Target="../media/image796.png"/><Relationship Id="rId80" Type="http://schemas.openxmlformats.org/officeDocument/2006/relationships/image" Target="../media/image742.png"/><Relationship Id="rId85" Type="http://schemas.openxmlformats.org/officeDocument/2006/relationships/image" Target="../media/image747.png"/><Relationship Id="rId12" Type="http://schemas.openxmlformats.org/officeDocument/2006/relationships/image" Target="../media/image675.png"/><Relationship Id="rId17" Type="http://schemas.openxmlformats.org/officeDocument/2006/relationships/image" Target="../media/image680.png"/><Relationship Id="rId33" Type="http://schemas.openxmlformats.org/officeDocument/2006/relationships/image" Target="../media/image696.png"/><Relationship Id="rId38" Type="http://schemas.openxmlformats.org/officeDocument/2006/relationships/image" Target="../media/image701.png"/><Relationship Id="rId59" Type="http://schemas.openxmlformats.org/officeDocument/2006/relationships/image" Target="../media/image722.png"/><Relationship Id="rId103" Type="http://schemas.openxmlformats.org/officeDocument/2006/relationships/image" Target="../media/image765.png"/><Relationship Id="rId108" Type="http://schemas.openxmlformats.org/officeDocument/2006/relationships/image" Target="../media/image770.png"/><Relationship Id="rId124" Type="http://schemas.openxmlformats.org/officeDocument/2006/relationships/image" Target="../media/image786.png"/><Relationship Id="rId129" Type="http://schemas.openxmlformats.org/officeDocument/2006/relationships/image" Target="../media/image791.png"/><Relationship Id="rId54" Type="http://schemas.openxmlformats.org/officeDocument/2006/relationships/image" Target="../media/image717.png"/><Relationship Id="rId70" Type="http://schemas.openxmlformats.org/officeDocument/2006/relationships/image" Target="../media/image733.png"/><Relationship Id="rId75" Type="http://schemas.openxmlformats.org/officeDocument/2006/relationships/image" Target="../media/image738.png"/><Relationship Id="rId91" Type="http://schemas.openxmlformats.org/officeDocument/2006/relationships/image" Target="../media/image753.png"/><Relationship Id="rId96" Type="http://schemas.openxmlformats.org/officeDocument/2006/relationships/image" Target="../media/image7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23" Type="http://schemas.openxmlformats.org/officeDocument/2006/relationships/image" Target="../media/image686.png"/><Relationship Id="rId28" Type="http://schemas.openxmlformats.org/officeDocument/2006/relationships/image" Target="../media/image691.png"/><Relationship Id="rId49" Type="http://schemas.openxmlformats.org/officeDocument/2006/relationships/image" Target="../media/image712.png"/><Relationship Id="rId114" Type="http://schemas.openxmlformats.org/officeDocument/2006/relationships/image" Target="../media/image776.png"/><Relationship Id="rId119" Type="http://schemas.openxmlformats.org/officeDocument/2006/relationships/image" Target="../media/image781.png"/><Relationship Id="rId44" Type="http://schemas.openxmlformats.org/officeDocument/2006/relationships/image" Target="../media/image707.png"/><Relationship Id="rId60" Type="http://schemas.openxmlformats.org/officeDocument/2006/relationships/image" Target="../media/image723.png"/><Relationship Id="rId65" Type="http://schemas.openxmlformats.org/officeDocument/2006/relationships/image" Target="../media/image728.png"/><Relationship Id="rId81" Type="http://schemas.openxmlformats.org/officeDocument/2006/relationships/image" Target="../media/image743.png"/><Relationship Id="rId86" Type="http://schemas.openxmlformats.org/officeDocument/2006/relationships/image" Target="../media/image748.png"/><Relationship Id="rId130" Type="http://schemas.openxmlformats.org/officeDocument/2006/relationships/image" Target="../media/image792.png"/><Relationship Id="rId135" Type="http://schemas.openxmlformats.org/officeDocument/2006/relationships/image" Target="../media/image797.png"/><Relationship Id="rId13" Type="http://schemas.openxmlformats.org/officeDocument/2006/relationships/image" Target="../media/image676.png"/><Relationship Id="rId18" Type="http://schemas.openxmlformats.org/officeDocument/2006/relationships/image" Target="../media/image681.png"/><Relationship Id="rId39" Type="http://schemas.openxmlformats.org/officeDocument/2006/relationships/image" Target="../media/image702.png"/><Relationship Id="rId109" Type="http://schemas.openxmlformats.org/officeDocument/2006/relationships/image" Target="../media/image771.png"/><Relationship Id="rId34" Type="http://schemas.openxmlformats.org/officeDocument/2006/relationships/image" Target="../media/image697.png"/><Relationship Id="rId50" Type="http://schemas.openxmlformats.org/officeDocument/2006/relationships/image" Target="../media/image713.png"/><Relationship Id="rId55" Type="http://schemas.openxmlformats.org/officeDocument/2006/relationships/image" Target="../media/image718.png"/><Relationship Id="rId76" Type="http://schemas.openxmlformats.org/officeDocument/2006/relationships/image" Target="../media/image739.png"/><Relationship Id="rId97" Type="http://schemas.openxmlformats.org/officeDocument/2006/relationships/image" Target="../media/image759.png"/><Relationship Id="rId104" Type="http://schemas.openxmlformats.org/officeDocument/2006/relationships/image" Target="../media/image766.png"/><Relationship Id="rId120" Type="http://schemas.openxmlformats.org/officeDocument/2006/relationships/image" Target="../media/image782.png"/><Relationship Id="rId125" Type="http://schemas.openxmlformats.org/officeDocument/2006/relationships/image" Target="../media/image787.png"/><Relationship Id="rId7" Type="http://schemas.openxmlformats.org/officeDocument/2006/relationships/image" Target="../media/image670.png"/><Relationship Id="rId71" Type="http://schemas.openxmlformats.org/officeDocument/2006/relationships/image" Target="../media/image734.png"/><Relationship Id="rId92" Type="http://schemas.openxmlformats.org/officeDocument/2006/relationships/image" Target="../media/image754.png"/><Relationship Id="rId2" Type="http://schemas.openxmlformats.org/officeDocument/2006/relationships/image" Target="../media/image665.png"/><Relationship Id="rId29" Type="http://schemas.openxmlformats.org/officeDocument/2006/relationships/image" Target="../media/image692.png"/><Relationship Id="rId24" Type="http://schemas.openxmlformats.org/officeDocument/2006/relationships/image" Target="../media/image687.png"/><Relationship Id="rId40" Type="http://schemas.openxmlformats.org/officeDocument/2006/relationships/image" Target="../media/image703.png"/><Relationship Id="rId45" Type="http://schemas.openxmlformats.org/officeDocument/2006/relationships/image" Target="../media/image708.png"/><Relationship Id="rId66" Type="http://schemas.openxmlformats.org/officeDocument/2006/relationships/image" Target="../media/image729.png"/><Relationship Id="rId87" Type="http://schemas.openxmlformats.org/officeDocument/2006/relationships/image" Target="../media/image749.png"/><Relationship Id="rId110" Type="http://schemas.openxmlformats.org/officeDocument/2006/relationships/image" Target="../media/image772.png"/><Relationship Id="rId115" Type="http://schemas.openxmlformats.org/officeDocument/2006/relationships/image" Target="../media/image777.png"/><Relationship Id="rId131" Type="http://schemas.openxmlformats.org/officeDocument/2006/relationships/image" Target="../media/image793.png"/><Relationship Id="rId136" Type="http://schemas.openxmlformats.org/officeDocument/2006/relationships/image" Target="../media/image798.png"/><Relationship Id="rId61" Type="http://schemas.openxmlformats.org/officeDocument/2006/relationships/image" Target="../media/image724.png"/><Relationship Id="rId82" Type="http://schemas.openxmlformats.org/officeDocument/2006/relationships/image" Target="../media/image744.png"/><Relationship Id="rId19" Type="http://schemas.openxmlformats.org/officeDocument/2006/relationships/image" Target="../media/image682.png"/><Relationship Id="rId14" Type="http://schemas.openxmlformats.org/officeDocument/2006/relationships/image" Target="../media/image677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56" Type="http://schemas.openxmlformats.org/officeDocument/2006/relationships/image" Target="../media/image719.png"/><Relationship Id="rId77" Type="http://schemas.openxmlformats.org/officeDocument/2006/relationships/image" Target="../media/image623.png"/><Relationship Id="rId100" Type="http://schemas.openxmlformats.org/officeDocument/2006/relationships/image" Target="../media/image762.png"/><Relationship Id="rId105" Type="http://schemas.openxmlformats.org/officeDocument/2006/relationships/image" Target="../media/image767.png"/><Relationship Id="rId126" Type="http://schemas.openxmlformats.org/officeDocument/2006/relationships/image" Target="../media/image788.png"/><Relationship Id="rId8" Type="http://schemas.openxmlformats.org/officeDocument/2006/relationships/image" Target="../media/image671.png"/><Relationship Id="rId51" Type="http://schemas.openxmlformats.org/officeDocument/2006/relationships/image" Target="../media/image714.png"/><Relationship Id="rId72" Type="http://schemas.openxmlformats.org/officeDocument/2006/relationships/image" Target="../media/image735.png"/><Relationship Id="rId93" Type="http://schemas.openxmlformats.org/officeDocument/2006/relationships/image" Target="../media/image755.png"/><Relationship Id="rId98" Type="http://schemas.openxmlformats.org/officeDocument/2006/relationships/image" Target="../media/image760.png"/><Relationship Id="rId121" Type="http://schemas.openxmlformats.org/officeDocument/2006/relationships/image" Target="../media/image783.png"/><Relationship Id="rId3" Type="http://schemas.openxmlformats.org/officeDocument/2006/relationships/image" Target="../media/image666.png"/><Relationship Id="rId25" Type="http://schemas.openxmlformats.org/officeDocument/2006/relationships/image" Target="../media/image688.png"/><Relationship Id="rId46" Type="http://schemas.openxmlformats.org/officeDocument/2006/relationships/image" Target="../media/image709.png"/><Relationship Id="rId67" Type="http://schemas.openxmlformats.org/officeDocument/2006/relationships/image" Target="../media/image730.png"/><Relationship Id="rId116" Type="http://schemas.openxmlformats.org/officeDocument/2006/relationships/image" Target="../media/image778.png"/><Relationship Id="rId137" Type="http://schemas.openxmlformats.org/officeDocument/2006/relationships/image" Target="../media/image799.png"/><Relationship Id="rId20" Type="http://schemas.openxmlformats.org/officeDocument/2006/relationships/image" Target="../media/image683.png"/><Relationship Id="rId41" Type="http://schemas.openxmlformats.org/officeDocument/2006/relationships/image" Target="../media/image704.png"/><Relationship Id="rId62" Type="http://schemas.openxmlformats.org/officeDocument/2006/relationships/image" Target="../media/image725.png"/><Relationship Id="rId83" Type="http://schemas.openxmlformats.org/officeDocument/2006/relationships/image" Target="../media/image745.png"/><Relationship Id="rId88" Type="http://schemas.openxmlformats.org/officeDocument/2006/relationships/image" Target="../media/image750.png"/><Relationship Id="rId111" Type="http://schemas.openxmlformats.org/officeDocument/2006/relationships/image" Target="../media/image773.png"/><Relationship Id="rId132" Type="http://schemas.openxmlformats.org/officeDocument/2006/relationships/image" Target="../media/image794.png"/><Relationship Id="rId15" Type="http://schemas.openxmlformats.org/officeDocument/2006/relationships/image" Target="../media/image678.png"/><Relationship Id="rId36" Type="http://schemas.openxmlformats.org/officeDocument/2006/relationships/image" Target="../media/image699.png"/><Relationship Id="rId57" Type="http://schemas.openxmlformats.org/officeDocument/2006/relationships/image" Target="../media/image720.png"/><Relationship Id="rId106" Type="http://schemas.openxmlformats.org/officeDocument/2006/relationships/image" Target="../media/image768.png"/><Relationship Id="rId127" Type="http://schemas.openxmlformats.org/officeDocument/2006/relationships/image" Target="../media/image789.png"/><Relationship Id="rId10" Type="http://schemas.openxmlformats.org/officeDocument/2006/relationships/image" Target="../media/image673.png"/><Relationship Id="rId31" Type="http://schemas.openxmlformats.org/officeDocument/2006/relationships/image" Target="../media/image694.png"/><Relationship Id="rId52" Type="http://schemas.openxmlformats.org/officeDocument/2006/relationships/image" Target="../media/image715.png"/><Relationship Id="rId73" Type="http://schemas.openxmlformats.org/officeDocument/2006/relationships/image" Target="../media/image736.png"/><Relationship Id="rId78" Type="http://schemas.openxmlformats.org/officeDocument/2006/relationships/image" Target="../media/image740.png"/><Relationship Id="rId94" Type="http://schemas.openxmlformats.org/officeDocument/2006/relationships/image" Target="../media/image756.png"/><Relationship Id="rId99" Type="http://schemas.openxmlformats.org/officeDocument/2006/relationships/image" Target="../media/image761.png"/><Relationship Id="rId101" Type="http://schemas.openxmlformats.org/officeDocument/2006/relationships/image" Target="../media/image763.png"/><Relationship Id="rId122" Type="http://schemas.openxmlformats.org/officeDocument/2006/relationships/image" Target="../media/image784.png"/><Relationship Id="rId4" Type="http://schemas.openxmlformats.org/officeDocument/2006/relationships/image" Target="../media/image667.png"/><Relationship Id="rId9" Type="http://schemas.openxmlformats.org/officeDocument/2006/relationships/image" Target="../media/image672.png"/><Relationship Id="rId26" Type="http://schemas.openxmlformats.org/officeDocument/2006/relationships/image" Target="../media/image689.png"/><Relationship Id="rId47" Type="http://schemas.openxmlformats.org/officeDocument/2006/relationships/image" Target="../media/image710.png"/><Relationship Id="rId68" Type="http://schemas.openxmlformats.org/officeDocument/2006/relationships/image" Target="../media/image731.png"/><Relationship Id="rId89" Type="http://schemas.openxmlformats.org/officeDocument/2006/relationships/image" Target="../media/image751.png"/><Relationship Id="rId112" Type="http://schemas.openxmlformats.org/officeDocument/2006/relationships/image" Target="../media/image774.png"/><Relationship Id="rId133" Type="http://schemas.openxmlformats.org/officeDocument/2006/relationships/image" Target="../media/image79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8.png"/><Relationship Id="rId18" Type="http://schemas.openxmlformats.org/officeDocument/2006/relationships/image" Target="../media/image816.png"/><Relationship Id="rId26" Type="http://schemas.openxmlformats.org/officeDocument/2006/relationships/image" Target="../media/image824.png"/><Relationship Id="rId39" Type="http://schemas.openxmlformats.org/officeDocument/2006/relationships/image" Target="../media/image837.png"/><Relationship Id="rId21" Type="http://schemas.openxmlformats.org/officeDocument/2006/relationships/image" Target="../media/image819.png"/><Relationship Id="rId34" Type="http://schemas.openxmlformats.org/officeDocument/2006/relationships/image" Target="../media/image832.png"/><Relationship Id="rId7" Type="http://schemas.openxmlformats.org/officeDocument/2006/relationships/image" Target="../media/image806.png"/><Relationship Id="rId12" Type="http://schemas.openxmlformats.org/officeDocument/2006/relationships/image" Target="../media/image811.png"/><Relationship Id="rId17" Type="http://schemas.openxmlformats.org/officeDocument/2006/relationships/image" Target="../media/image815.png"/><Relationship Id="rId25" Type="http://schemas.openxmlformats.org/officeDocument/2006/relationships/image" Target="../media/image823.png"/><Relationship Id="rId33" Type="http://schemas.openxmlformats.org/officeDocument/2006/relationships/image" Target="../media/image831.png"/><Relationship Id="rId38" Type="http://schemas.openxmlformats.org/officeDocument/2006/relationships/image" Target="../media/image836.png"/><Relationship Id="rId2" Type="http://schemas.openxmlformats.org/officeDocument/2006/relationships/image" Target="../media/image801.png"/><Relationship Id="rId16" Type="http://schemas.openxmlformats.org/officeDocument/2006/relationships/image" Target="../media/image814.png"/><Relationship Id="rId20" Type="http://schemas.openxmlformats.org/officeDocument/2006/relationships/image" Target="../media/image818.png"/><Relationship Id="rId29" Type="http://schemas.openxmlformats.org/officeDocument/2006/relationships/image" Target="../media/image8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5.png"/><Relationship Id="rId11" Type="http://schemas.openxmlformats.org/officeDocument/2006/relationships/image" Target="../media/image810.png"/><Relationship Id="rId24" Type="http://schemas.openxmlformats.org/officeDocument/2006/relationships/image" Target="../media/image822.png"/><Relationship Id="rId32" Type="http://schemas.openxmlformats.org/officeDocument/2006/relationships/image" Target="../media/image830.png"/><Relationship Id="rId37" Type="http://schemas.openxmlformats.org/officeDocument/2006/relationships/image" Target="../media/image835.png"/><Relationship Id="rId40" Type="http://schemas.openxmlformats.org/officeDocument/2006/relationships/image" Target="../media/image838.png"/><Relationship Id="rId5" Type="http://schemas.openxmlformats.org/officeDocument/2006/relationships/image" Target="../media/image804.png"/><Relationship Id="rId15" Type="http://schemas.openxmlformats.org/officeDocument/2006/relationships/image" Target="../media/image813.png"/><Relationship Id="rId23" Type="http://schemas.openxmlformats.org/officeDocument/2006/relationships/image" Target="../media/image821.png"/><Relationship Id="rId28" Type="http://schemas.openxmlformats.org/officeDocument/2006/relationships/image" Target="../media/image826.png"/><Relationship Id="rId36" Type="http://schemas.openxmlformats.org/officeDocument/2006/relationships/image" Target="../media/image834.png"/><Relationship Id="rId10" Type="http://schemas.openxmlformats.org/officeDocument/2006/relationships/image" Target="../media/image809.png"/><Relationship Id="rId19" Type="http://schemas.openxmlformats.org/officeDocument/2006/relationships/image" Target="../media/image817.png"/><Relationship Id="rId31" Type="http://schemas.openxmlformats.org/officeDocument/2006/relationships/image" Target="../media/image829.png"/><Relationship Id="rId4" Type="http://schemas.openxmlformats.org/officeDocument/2006/relationships/image" Target="../media/image803.png"/><Relationship Id="rId9" Type="http://schemas.openxmlformats.org/officeDocument/2006/relationships/image" Target="../media/image808.png"/><Relationship Id="rId14" Type="http://schemas.openxmlformats.org/officeDocument/2006/relationships/image" Target="../media/image812.png"/><Relationship Id="rId22" Type="http://schemas.openxmlformats.org/officeDocument/2006/relationships/image" Target="../media/image820.png"/><Relationship Id="rId27" Type="http://schemas.openxmlformats.org/officeDocument/2006/relationships/image" Target="../media/image825.png"/><Relationship Id="rId30" Type="http://schemas.openxmlformats.org/officeDocument/2006/relationships/image" Target="../media/image828.png"/><Relationship Id="rId35" Type="http://schemas.openxmlformats.org/officeDocument/2006/relationships/image" Target="../media/image833.png"/><Relationship Id="rId8" Type="http://schemas.openxmlformats.org/officeDocument/2006/relationships/image" Target="../media/image807.png"/><Relationship Id="rId3" Type="http://schemas.openxmlformats.org/officeDocument/2006/relationships/image" Target="../media/image80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9.png"/><Relationship Id="rId18" Type="http://schemas.openxmlformats.org/officeDocument/2006/relationships/image" Target="../media/image853.png"/><Relationship Id="rId26" Type="http://schemas.openxmlformats.org/officeDocument/2006/relationships/image" Target="../media/image860.png"/><Relationship Id="rId39" Type="http://schemas.openxmlformats.org/officeDocument/2006/relationships/image" Target="../media/image873.png"/><Relationship Id="rId21" Type="http://schemas.openxmlformats.org/officeDocument/2006/relationships/image" Target="../media/image856.png"/><Relationship Id="rId34" Type="http://schemas.openxmlformats.org/officeDocument/2006/relationships/image" Target="../media/image868.png"/><Relationship Id="rId42" Type="http://schemas.openxmlformats.org/officeDocument/2006/relationships/image" Target="../media/image876.png"/><Relationship Id="rId47" Type="http://schemas.openxmlformats.org/officeDocument/2006/relationships/image" Target="../media/image881.png"/><Relationship Id="rId50" Type="http://schemas.openxmlformats.org/officeDocument/2006/relationships/image" Target="../media/image661.png"/><Relationship Id="rId55" Type="http://schemas.openxmlformats.org/officeDocument/2006/relationships/image" Target="../media/image886.png"/><Relationship Id="rId7" Type="http://schemas.openxmlformats.org/officeDocument/2006/relationships/image" Target="../media/image844.png"/><Relationship Id="rId2" Type="http://schemas.openxmlformats.org/officeDocument/2006/relationships/image" Target="../media/image839.png"/><Relationship Id="rId16" Type="http://schemas.openxmlformats.org/officeDocument/2006/relationships/image" Target="../media/image851.png"/><Relationship Id="rId29" Type="http://schemas.openxmlformats.org/officeDocument/2006/relationships/image" Target="../media/image863.png"/><Relationship Id="rId11" Type="http://schemas.openxmlformats.org/officeDocument/2006/relationships/image" Target="../media/image624.png"/><Relationship Id="rId24" Type="http://schemas.openxmlformats.org/officeDocument/2006/relationships/image" Target="../media/image859.png"/><Relationship Id="rId32" Type="http://schemas.openxmlformats.org/officeDocument/2006/relationships/image" Target="../media/image866.png"/><Relationship Id="rId37" Type="http://schemas.openxmlformats.org/officeDocument/2006/relationships/image" Target="../media/image871.png"/><Relationship Id="rId40" Type="http://schemas.openxmlformats.org/officeDocument/2006/relationships/image" Target="../media/image874.png"/><Relationship Id="rId45" Type="http://schemas.openxmlformats.org/officeDocument/2006/relationships/image" Target="../media/image879.png"/><Relationship Id="rId53" Type="http://schemas.openxmlformats.org/officeDocument/2006/relationships/image" Target="../media/image884.png"/><Relationship Id="rId58" Type="http://schemas.openxmlformats.org/officeDocument/2006/relationships/image" Target="../media/image889.png"/><Relationship Id="rId5" Type="http://schemas.openxmlformats.org/officeDocument/2006/relationships/image" Target="../media/image842.png"/><Relationship Id="rId19" Type="http://schemas.openxmlformats.org/officeDocument/2006/relationships/image" Target="../media/image854.png"/><Relationship Id="rId4" Type="http://schemas.openxmlformats.org/officeDocument/2006/relationships/image" Target="../media/image841.png"/><Relationship Id="rId9" Type="http://schemas.openxmlformats.org/officeDocument/2006/relationships/image" Target="../media/image846.png"/><Relationship Id="rId14" Type="http://schemas.openxmlformats.org/officeDocument/2006/relationships/image" Target="../media/image627.png"/><Relationship Id="rId22" Type="http://schemas.openxmlformats.org/officeDocument/2006/relationships/image" Target="../media/image857.png"/><Relationship Id="rId27" Type="http://schemas.openxmlformats.org/officeDocument/2006/relationships/image" Target="../media/image861.png"/><Relationship Id="rId30" Type="http://schemas.openxmlformats.org/officeDocument/2006/relationships/image" Target="../media/image864.png"/><Relationship Id="rId35" Type="http://schemas.openxmlformats.org/officeDocument/2006/relationships/image" Target="../media/image869.png"/><Relationship Id="rId43" Type="http://schemas.openxmlformats.org/officeDocument/2006/relationships/image" Target="../media/image877.png"/><Relationship Id="rId48" Type="http://schemas.openxmlformats.org/officeDocument/2006/relationships/image" Target="../media/image882.png"/><Relationship Id="rId56" Type="http://schemas.openxmlformats.org/officeDocument/2006/relationships/image" Target="../media/image887.png"/><Relationship Id="rId8" Type="http://schemas.openxmlformats.org/officeDocument/2006/relationships/image" Target="../media/image845.png"/><Relationship Id="rId51" Type="http://schemas.openxmlformats.org/officeDocument/2006/relationships/image" Target="../media/image654.png"/><Relationship Id="rId3" Type="http://schemas.openxmlformats.org/officeDocument/2006/relationships/image" Target="../media/image840.png"/><Relationship Id="rId12" Type="http://schemas.openxmlformats.org/officeDocument/2006/relationships/image" Target="../media/image848.png"/><Relationship Id="rId17" Type="http://schemas.openxmlformats.org/officeDocument/2006/relationships/image" Target="../media/image852.png"/><Relationship Id="rId25" Type="http://schemas.openxmlformats.org/officeDocument/2006/relationships/image" Target="../media/image638.png"/><Relationship Id="rId33" Type="http://schemas.openxmlformats.org/officeDocument/2006/relationships/image" Target="../media/image867.png"/><Relationship Id="rId38" Type="http://schemas.openxmlformats.org/officeDocument/2006/relationships/image" Target="../media/image872.png"/><Relationship Id="rId46" Type="http://schemas.openxmlformats.org/officeDocument/2006/relationships/image" Target="../media/image880.png"/><Relationship Id="rId59" Type="http://schemas.openxmlformats.org/officeDocument/2006/relationships/image" Target="../media/image890.png"/><Relationship Id="rId20" Type="http://schemas.openxmlformats.org/officeDocument/2006/relationships/image" Target="../media/image855.png"/><Relationship Id="rId41" Type="http://schemas.openxmlformats.org/officeDocument/2006/relationships/image" Target="../media/image875.png"/><Relationship Id="rId54" Type="http://schemas.openxmlformats.org/officeDocument/2006/relationships/image" Target="../media/image8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3.png"/><Relationship Id="rId15" Type="http://schemas.openxmlformats.org/officeDocument/2006/relationships/image" Target="../media/image850.png"/><Relationship Id="rId23" Type="http://schemas.openxmlformats.org/officeDocument/2006/relationships/image" Target="../media/image858.png"/><Relationship Id="rId28" Type="http://schemas.openxmlformats.org/officeDocument/2006/relationships/image" Target="../media/image862.png"/><Relationship Id="rId36" Type="http://schemas.openxmlformats.org/officeDocument/2006/relationships/image" Target="../media/image870.png"/><Relationship Id="rId49" Type="http://schemas.openxmlformats.org/officeDocument/2006/relationships/image" Target="../media/image660.png"/><Relationship Id="rId57" Type="http://schemas.openxmlformats.org/officeDocument/2006/relationships/image" Target="../media/image888.png"/><Relationship Id="rId10" Type="http://schemas.openxmlformats.org/officeDocument/2006/relationships/image" Target="../media/image847.png"/><Relationship Id="rId31" Type="http://schemas.openxmlformats.org/officeDocument/2006/relationships/image" Target="../media/image865.png"/><Relationship Id="rId44" Type="http://schemas.openxmlformats.org/officeDocument/2006/relationships/image" Target="../media/image878.png"/><Relationship Id="rId52" Type="http://schemas.openxmlformats.org/officeDocument/2006/relationships/image" Target="../media/image8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8.png"/><Relationship Id="rId21" Type="http://schemas.openxmlformats.org/officeDocument/2006/relationships/image" Target="../media/image717.png"/><Relationship Id="rId42" Type="http://schemas.openxmlformats.org/officeDocument/2006/relationships/image" Target="../media/image927.png"/><Relationship Id="rId63" Type="http://schemas.openxmlformats.org/officeDocument/2006/relationships/image" Target="../media/image721.png"/><Relationship Id="rId84" Type="http://schemas.openxmlformats.org/officeDocument/2006/relationships/image" Target="../media/image955.png"/><Relationship Id="rId16" Type="http://schemas.openxmlformats.org/officeDocument/2006/relationships/image" Target="../media/image903.png"/><Relationship Id="rId107" Type="http://schemas.openxmlformats.org/officeDocument/2006/relationships/image" Target="../media/image968.png"/><Relationship Id="rId11" Type="http://schemas.openxmlformats.org/officeDocument/2006/relationships/image" Target="../media/image898.png"/><Relationship Id="rId32" Type="http://schemas.openxmlformats.org/officeDocument/2006/relationships/image" Target="../media/image918.png"/><Relationship Id="rId37" Type="http://schemas.openxmlformats.org/officeDocument/2006/relationships/image" Target="../media/image922.png"/><Relationship Id="rId53" Type="http://schemas.openxmlformats.org/officeDocument/2006/relationships/image" Target="../media/image938.png"/><Relationship Id="rId58" Type="http://schemas.openxmlformats.org/officeDocument/2006/relationships/image" Target="../media/image941.png"/><Relationship Id="rId74" Type="http://schemas.openxmlformats.org/officeDocument/2006/relationships/image" Target="../media/image950.png"/><Relationship Id="rId79" Type="http://schemas.openxmlformats.org/officeDocument/2006/relationships/image" Target="../media/image952.png"/><Relationship Id="rId102" Type="http://schemas.openxmlformats.org/officeDocument/2006/relationships/image" Target="../media/image774.png"/><Relationship Id="rId123" Type="http://schemas.openxmlformats.org/officeDocument/2006/relationships/image" Target="../media/image984.png"/><Relationship Id="rId128" Type="http://schemas.openxmlformats.org/officeDocument/2006/relationships/image" Target="../media/image794.png"/><Relationship Id="rId5" Type="http://schemas.openxmlformats.org/officeDocument/2006/relationships/image" Target="../media/image893.png"/><Relationship Id="rId90" Type="http://schemas.openxmlformats.org/officeDocument/2006/relationships/image" Target="../media/image961.png"/><Relationship Id="rId95" Type="http://schemas.openxmlformats.org/officeDocument/2006/relationships/image" Target="../media/image966.png"/><Relationship Id="rId22" Type="http://schemas.openxmlformats.org/officeDocument/2006/relationships/image" Target="../media/image908.png"/><Relationship Id="rId27" Type="http://schemas.openxmlformats.org/officeDocument/2006/relationships/image" Target="../media/image913.png"/><Relationship Id="rId43" Type="http://schemas.openxmlformats.org/officeDocument/2006/relationships/image" Target="../media/image928.png"/><Relationship Id="rId48" Type="http://schemas.openxmlformats.org/officeDocument/2006/relationships/image" Target="../media/image933.png"/><Relationship Id="rId64" Type="http://schemas.openxmlformats.org/officeDocument/2006/relationships/image" Target="../media/image722.png"/><Relationship Id="rId69" Type="http://schemas.openxmlformats.org/officeDocument/2006/relationships/image" Target="../media/image730.png"/><Relationship Id="rId113" Type="http://schemas.openxmlformats.org/officeDocument/2006/relationships/image" Target="../media/image974.png"/><Relationship Id="rId118" Type="http://schemas.openxmlformats.org/officeDocument/2006/relationships/image" Target="../media/image979.png"/><Relationship Id="rId134" Type="http://schemas.openxmlformats.org/officeDocument/2006/relationships/image" Target="../media/image800.png"/><Relationship Id="rId80" Type="http://schemas.openxmlformats.org/officeDocument/2006/relationships/image" Target="../media/image953.png"/><Relationship Id="rId85" Type="http://schemas.openxmlformats.org/officeDocument/2006/relationships/image" Target="../media/image956.png"/><Relationship Id="rId12" Type="http://schemas.openxmlformats.org/officeDocument/2006/relationships/image" Target="../media/image899.png"/><Relationship Id="rId17" Type="http://schemas.openxmlformats.org/officeDocument/2006/relationships/image" Target="../media/image904.png"/><Relationship Id="rId33" Type="http://schemas.openxmlformats.org/officeDocument/2006/relationships/image" Target="../media/image788.png"/><Relationship Id="rId38" Type="http://schemas.openxmlformats.org/officeDocument/2006/relationships/image" Target="../media/image923.png"/><Relationship Id="rId59" Type="http://schemas.openxmlformats.org/officeDocument/2006/relationships/image" Target="../media/image716.png"/><Relationship Id="rId103" Type="http://schemas.openxmlformats.org/officeDocument/2006/relationships/image" Target="../media/image775.png"/><Relationship Id="rId108" Type="http://schemas.openxmlformats.org/officeDocument/2006/relationships/image" Target="../media/image969.png"/><Relationship Id="rId124" Type="http://schemas.openxmlformats.org/officeDocument/2006/relationships/image" Target="../media/image790.png"/><Relationship Id="rId129" Type="http://schemas.openxmlformats.org/officeDocument/2006/relationships/image" Target="../media/image795.png"/><Relationship Id="rId54" Type="http://schemas.openxmlformats.org/officeDocument/2006/relationships/image" Target="../media/image939.png"/><Relationship Id="rId70" Type="http://schemas.openxmlformats.org/officeDocument/2006/relationships/image" Target="../media/image946.png"/><Relationship Id="rId75" Type="http://schemas.openxmlformats.org/officeDocument/2006/relationships/image" Target="../media/image951.png"/><Relationship Id="rId91" Type="http://schemas.openxmlformats.org/officeDocument/2006/relationships/image" Target="../media/image962.png"/><Relationship Id="rId96" Type="http://schemas.openxmlformats.org/officeDocument/2006/relationships/image" Target="../media/image9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1.png"/><Relationship Id="rId23" Type="http://schemas.openxmlformats.org/officeDocument/2006/relationships/image" Target="../media/image909.png"/><Relationship Id="rId28" Type="http://schemas.openxmlformats.org/officeDocument/2006/relationships/image" Target="../media/image914.png"/><Relationship Id="rId49" Type="http://schemas.openxmlformats.org/officeDocument/2006/relationships/image" Target="../media/image934.png"/><Relationship Id="rId114" Type="http://schemas.openxmlformats.org/officeDocument/2006/relationships/image" Target="../media/image975.png"/><Relationship Id="rId119" Type="http://schemas.openxmlformats.org/officeDocument/2006/relationships/image" Target="../media/image980.png"/><Relationship Id="rId44" Type="http://schemas.openxmlformats.org/officeDocument/2006/relationships/image" Target="../media/image929.png"/><Relationship Id="rId60" Type="http://schemas.openxmlformats.org/officeDocument/2006/relationships/image" Target="../media/image718.png"/><Relationship Id="rId65" Type="http://schemas.openxmlformats.org/officeDocument/2006/relationships/image" Target="../media/image942.png"/><Relationship Id="rId81" Type="http://schemas.openxmlformats.org/officeDocument/2006/relationships/image" Target="../media/image954.png"/><Relationship Id="rId86" Type="http://schemas.openxmlformats.org/officeDocument/2006/relationships/image" Target="../media/image957.png"/><Relationship Id="rId130" Type="http://schemas.openxmlformats.org/officeDocument/2006/relationships/image" Target="../media/image796.png"/><Relationship Id="rId13" Type="http://schemas.openxmlformats.org/officeDocument/2006/relationships/image" Target="../media/image900.png"/><Relationship Id="rId18" Type="http://schemas.openxmlformats.org/officeDocument/2006/relationships/image" Target="../media/image905.png"/><Relationship Id="rId39" Type="http://schemas.openxmlformats.org/officeDocument/2006/relationships/image" Target="../media/image924.png"/><Relationship Id="rId109" Type="http://schemas.openxmlformats.org/officeDocument/2006/relationships/image" Target="../media/image970.png"/><Relationship Id="rId34" Type="http://schemas.openxmlformats.org/officeDocument/2006/relationships/image" Target="../media/image919.png"/><Relationship Id="rId50" Type="http://schemas.openxmlformats.org/officeDocument/2006/relationships/image" Target="../media/image935.png"/><Relationship Id="rId55" Type="http://schemas.openxmlformats.org/officeDocument/2006/relationships/image" Target="../media/image940.png"/><Relationship Id="rId76" Type="http://schemas.openxmlformats.org/officeDocument/2006/relationships/image" Target="../media/image739.png"/><Relationship Id="rId97" Type="http://schemas.openxmlformats.org/officeDocument/2006/relationships/image" Target="../media/image769.png"/><Relationship Id="rId104" Type="http://schemas.openxmlformats.org/officeDocument/2006/relationships/image" Target="../media/image776.png"/><Relationship Id="rId120" Type="http://schemas.openxmlformats.org/officeDocument/2006/relationships/image" Target="../media/image981.png"/><Relationship Id="rId125" Type="http://schemas.openxmlformats.org/officeDocument/2006/relationships/image" Target="../media/image791.png"/><Relationship Id="rId7" Type="http://schemas.openxmlformats.org/officeDocument/2006/relationships/image" Target="../media/image894.png"/><Relationship Id="rId71" Type="http://schemas.openxmlformats.org/officeDocument/2006/relationships/image" Target="../media/image947.png"/><Relationship Id="rId92" Type="http://schemas.openxmlformats.org/officeDocument/2006/relationships/image" Target="../media/image963.png"/><Relationship Id="rId2" Type="http://schemas.openxmlformats.org/officeDocument/2006/relationships/image" Target="../media/image891.png"/><Relationship Id="rId29" Type="http://schemas.openxmlformats.org/officeDocument/2006/relationships/image" Target="../media/image915.png"/><Relationship Id="rId24" Type="http://schemas.openxmlformats.org/officeDocument/2006/relationships/image" Target="../media/image910.png"/><Relationship Id="rId40" Type="http://schemas.openxmlformats.org/officeDocument/2006/relationships/image" Target="../media/image925.png"/><Relationship Id="rId45" Type="http://schemas.openxmlformats.org/officeDocument/2006/relationships/image" Target="../media/image930.png"/><Relationship Id="rId66" Type="http://schemas.openxmlformats.org/officeDocument/2006/relationships/image" Target="../media/image943.png"/><Relationship Id="rId87" Type="http://schemas.openxmlformats.org/officeDocument/2006/relationships/image" Target="../media/image958.png"/><Relationship Id="rId110" Type="http://schemas.openxmlformats.org/officeDocument/2006/relationships/image" Target="../media/image971.png"/><Relationship Id="rId115" Type="http://schemas.openxmlformats.org/officeDocument/2006/relationships/image" Target="../media/image976.png"/><Relationship Id="rId131" Type="http://schemas.openxmlformats.org/officeDocument/2006/relationships/image" Target="../media/image797.png"/><Relationship Id="rId61" Type="http://schemas.openxmlformats.org/officeDocument/2006/relationships/image" Target="../media/image719.png"/><Relationship Id="rId82" Type="http://schemas.openxmlformats.org/officeDocument/2006/relationships/image" Target="../media/image744.png"/><Relationship Id="rId19" Type="http://schemas.openxmlformats.org/officeDocument/2006/relationships/image" Target="../media/image906.png"/><Relationship Id="rId14" Type="http://schemas.openxmlformats.org/officeDocument/2006/relationships/image" Target="../media/image901.png"/><Relationship Id="rId30" Type="http://schemas.openxmlformats.org/officeDocument/2006/relationships/image" Target="../media/image916.png"/><Relationship Id="rId35" Type="http://schemas.openxmlformats.org/officeDocument/2006/relationships/image" Target="../media/image920.png"/><Relationship Id="rId56" Type="http://schemas.openxmlformats.org/officeDocument/2006/relationships/image" Target="../media/image665.png"/><Relationship Id="rId77" Type="http://schemas.openxmlformats.org/officeDocument/2006/relationships/image" Target="../media/image623.png"/><Relationship Id="rId100" Type="http://schemas.openxmlformats.org/officeDocument/2006/relationships/image" Target="../media/image772.png"/><Relationship Id="rId105" Type="http://schemas.openxmlformats.org/officeDocument/2006/relationships/image" Target="../media/image777.png"/><Relationship Id="rId126" Type="http://schemas.openxmlformats.org/officeDocument/2006/relationships/image" Target="../media/image792.png"/><Relationship Id="rId8" Type="http://schemas.openxmlformats.org/officeDocument/2006/relationships/image" Target="../media/image895.png"/><Relationship Id="rId51" Type="http://schemas.openxmlformats.org/officeDocument/2006/relationships/image" Target="../media/image936.png"/><Relationship Id="rId72" Type="http://schemas.openxmlformats.org/officeDocument/2006/relationships/image" Target="../media/image948.png"/><Relationship Id="rId93" Type="http://schemas.openxmlformats.org/officeDocument/2006/relationships/image" Target="../media/image964.png"/><Relationship Id="rId98" Type="http://schemas.openxmlformats.org/officeDocument/2006/relationships/image" Target="../media/image770.png"/><Relationship Id="rId121" Type="http://schemas.openxmlformats.org/officeDocument/2006/relationships/image" Target="../media/image982.png"/><Relationship Id="rId3" Type="http://schemas.openxmlformats.org/officeDocument/2006/relationships/image" Target="../media/image666.png"/><Relationship Id="rId25" Type="http://schemas.openxmlformats.org/officeDocument/2006/relationships/image" Target="../media/image911.png"/><Relationship Id="rId46" Type="http://schemas.openxmlformats.org/officeDocument/2006/relationships/image" Target="../media/image931.png"/><Relationship Id="rId67" Type="http://schemas.openxmlformats.org/officeDocument/2006/relationships/image" Target="../media/image944.png"/><Relationship Id="rId116" Type="http://schemas.openxmlformats.org/officeDocument/2006/relationships/image" Target="../media/image977.png"/><Relationship Id="rId20" Type="http://schemas.openxmlformats.org/officeDocument/2006/relationships/image" Target="../media/image907.png"/><Relationship Id="rId41" Type="http://schemas.openxmlformats.org/officeDocument/2006/relationships/image" Target="../media/image926.png"/><Relationship Id="rId62" Type="http://schemas.openxmlformats.org/officeDocument/2006/relationships/image" Target="../media/image720.png"/><Relationship Id="rId83" Type="http://schemas.openxmlformats.org/officeDocument/2006/relationships/image" Target="../media/image745.png"/><Relationship Id="rId88" Type="http://schemas.openxmlformats.org/officeDocument/2006/relationships/image" Target="../media/image959.png"/><Relationship Id="rId111" Type="http://schemas.openxmlformats.org/officeDocument/2006/relationships/image" Target="../media/image972.png"/><Relationship Id="rId132" Type="http://schemas.openxmlformats.org/officeDocument/2006/relationships/image" Target="../media/image798.png"/><Relationship Id="rId15" Type="http://schemas.openxmlformats.org/officeDocument/2006/relationships/image" Target="../media/image902.png"/><Relationship Id="rId36" Type="http://schemas.openxmlformats.org/officeDocument/2006/relationships/image" Target="../media/image921.png"/><Relationship Id="rId57" Type="http://schemas.openxmlformats.org/officeDocument/2006/relationships/image" Target="../media/image696.png"/><Relationship Id="rId106" Type="http://schemas.openxmlformats.org/officeDocument/2006/relationships/image" Target="../media/image778.png"/><Relationship Id="rId127" Type="http://schemas.openxmlformats.org/officeDocument/2006/relationships/image" Target="../media/image793.png"/><Relationship Id="rId10" Type="http://schemas.openxmlformats.org/officeDocument/2006/relationships/image" Target="../media/image897.png"/><Relationship Id="rId31" Type="http://schemas.openxmlformats.org/officeDocument/2006/relationships/image" Target="../media/image917.png"/><Relationship Id="rId52" Type="http://schemas.openxmlformats.org/officeDocument/2006/relationships/image" Target="../media/image937.png"/><Relationship Id="rId73" Type="http://schemas.openxmlformats.org/officeDocument/2006/relationships/image" Target="../media/image949.png"/><Relationship Id="rId78" Type="http://schemas.openxmlformats.org/officeDocument/2006/relationships/image" Target="../media/image740.png"/><Relationship Id="rId94" Type="http://schemas.openxmlformats.org/officeDocument/2006/relationships/image" Target="../media/image965.png"/><Relationship Id="rId99" Type="http://schemas.openxmlformats.org/officeDocument/2006/relationships/image" Target="../media/image771.png"/><Relationship Id="rId101" Type="http://schemas.openxmlformats.org/officeDocument/2006/relationships/image" Target="../media/image773.png"/><Relationship Id="rId122" Type="http://schemas.openxmlformats.org/officeDocument/2006/relationships/image" Target="../media/image983.png"/><Relationship Id="rId4" Type="http://schemas.openxmlformats.org/officeDocument/2006/relationships/image" Target="../media/image892.png"/><Relationship Id="rId9" Type="http://schemas.openxmlformats.org/officeDocument/2006/relationships/image" Target="../media/image896.png"/><Relationship Id="rId26" Type="http://schemas.openxmlformats.org/officeDocument/2006/relationships/image" Target="../media/image912.png"/><Relationship Id="rId47" Type="http://schemas.openxmlformats.org/officeDocument/2006/relationships/image" Target="../media/image932.png"/><Relationship Id="rId68" Type="http://schemas.openxmlformats.org/officeDocument/2006/relationships/image" Target="../media/image945.png"/><Relationship Id="rId89" Type="http://schemas.openxmlformats.org/officeDocument/2006/relationships/image" Target="../media/image960.png"/><Relationship Id="rId112" Type="http://schemas.openxmlformats.org/officeDocument/2006/relationships/image" Target="../media/image973.png"/><Relationship Id="rId133" Type="http://schemas.openxmlformats.org/officeDocument/2006/relationships/image" Target="../media/image79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0.png"/><Relationship Id="rId18" Type="http://schemas.openxmlformats.org/officeDocument/2006/relationships/image" Target="../media/image998.png"/><Relationship Id="rId26" Type="http://schemas.openxmlformats.org/officeDocument/2006/relationships/image" Target="../media/image1005.png"/><Relationship Id="rId39" Type="http://schemas.openxmlformats.org/officeDocument/2006/relationships/image" Target="../media/image1017.png"/><Relationship Id="rId21" Type="http://schemas.openxmlformats.org/officeDocument/2006/relationships/image" Target="../media/image1000.png"/><Relationship Id="rId34" Type="http://schemas.openxmlformats.org/officeDocument/2006/relationships/image" Target="../media/image1012.png"/><Relationship Id="rId42" Type="http://schemas.openxmlformats.org/officeDocument/2006/relationships/image" Target="../media/image1020.png"/><Relationship Id="rId47" Type="http://schemas.openxmlformats.org/officeDocument/2006/relationships/image" Target="../media/image1025.png"/><Relationship Id="rId7" Type="http://schemas.openxmlformats.org/officeDocument/2006/relationships/image" Target="../media/image990.png"/><Relationship Id="rId2" Type="http://schemas.openxmlformats.org/officeDocument/2006/relationships/image" Target="../media/image985.png"/><Relationship Id="rId16" Type="http://schemas.openxmlformats.org/officeDocument/2006/relationships/image" Target="../media/image996.png"/><Relationship Id="rId29" Type="http://schemas.openxmlformats.org/officeDocument/2006/relationships/image" Target="../media/image10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9.png"/><Relationship Id="rId11" Type="http://schemas.openxmlformats.org/officeDocument/2006/relationships/image" Target="../media/image993.png"/><Relationship Id="rId24" Type="http://schemas.openxmlformats.org/officeDocument/2006/relationships/image" Target="../media/image1003.png"/><Relationship Id="rId32" Type="http://schemas.openxmlformats.org/officeDocument/2006/relationships/image" Target="../media/image1010.png"/><Relationship Id="rId37" Type="http://schemas.openxmlformats.org/officeDocument/2006/relationships/image" Target="../media/image1015.png"/><Relationship Id="rId40" Type="http://schemas.openxmlformats.org/officeDocument/2006/relationships/image" Target="../media/image1018.png"/><Relationship Id="rId45" Type="http://schemas.openxmlformats.org/officeDocument/2006/relationships/image" Target="../media/image1023.png"/><Relationship Id="rId5" Type="http://schemas.openxmlformats.org/officeDocument/2006/relationships/image" Target="../media/image988.png"/><Relationship Id="rId15" Type="http://schemas.openxmlformats.org/officeDocument/2006/relationships/image" Target="../media/image638.png"/><Relationship Id="rId23" Type="http://schemas.openxmlformats.org/officeDocument/2006/relationships/image" Target="../media/image1002.png"/><Relationship Id="rId28" Type="http://schemas.openxmlformats.org/officeDocument/2006/relationships/image" Target="../media/image1007.png"/><Relationship Id="rId36" Type="http://schemas.openxmlformats.org/officeDocument/2006/relationships/image" Target="../media/image1014.png"/><Relationship Id="rId10" Type="http://schemas.openxmlformats.org/officeDocument/2006/relationships/image" Target="../media/image807.png"/><Relationship Id="rId19" Type="http://schemas.openxmlformats.org/officeDocument/2006/relationships/image" Target="../media/image815.png"/><Relationship Id="rId31" Type="http://schemas.openxmlformats.org/officeDocument/2006/relationships/image" Target="../media/image1009.png"/><Relationship Id="rId44" Type="http://schemas.openxmlformats.org/officeDocument/2006/relationships/image" Target="../media/image1022.png"/><Relationship Id="rId4" Type="http://schemas.openxmlformats.org/officeDocument/2006/relationships/image" Target="../media/image987.png"/><Relationship Id="rId9" Type="http://schemas.openxmlformats.org/officeDocument/2006/relationships/image" Target="../media/image992.png"/><Relationship Id="rId14" Type="http://schemas.openxmlformats.org/officeDocument/2006/relationships/image" Target="../media/image995.png"/><Relationship Id="rId22" Type="http://schemas.openxmlformats.org/officeDocument/2006/relationships/image" Target="../media/image1001.png"/><Relationship Id="rId27" Type="http://schemas.openxmlformats.org/officeDocument/2006/relationships/image" Target="../media/image1006.png"/><Relationship Id="rId30" Type="http://schemas.openxmlformats.org/officeDocument/2006/relationships/image" Target="../media/image834.png"/><Relationship Id="rId35" Type="http://schemas.openxmlformats.org/officeDocument/2006/relationships/image" Target="../media/image1013.png"/><Relationship Id="rId43" Type="http://schemas.openxmlformats.org/officeDocument/2006/relationships/image" Target="../media/image1021.png"/><Relationship Id="rId8" Type="http://schemas.openxmlformats.org/officeDocument/2006/relationships/image" Target="../media/image991.png"/><Relationship Id="rId3" Type="http://schemas.openxmlformats.org/officeDocument/2006/relationships/image" Target="../media/image986.png"/><Relationship Id="rId12" Type="http://schemas.openxmlformats.org/officeDocument/2006/relationships/image" Target="../media/image994.png"/><Relationship Id="rId17" Type="http://schemas.openxmlformats.org/officeDocument/2006/relationships/image" Target="../media/image997.png"/><Relationship Id="rId25" Type="http://schemas.openxmlformats.org/officeDocument/2006/relationships/image" Target="../media/image1004.png"/><Relationship Id="rId33" Type="http://schemas.openxmlformats.org/officeDocument/2006/relationships/image" Target="../media/image1011.png"/><Relationship Id="rId38" Type="http://schemas.openxmlformats.org/officeDocument/2006/relationships/image" Target="../media/image1016.png"/><Relationship Id="rId46" Type="http://schemas.openxmlformats.org/officeDocument/2006/relationships/image" Target="../media/image1024.png"/><Relationship Id="rId20" Type="http://schemas.openxmlformats.org/officeDocument/2006/relationships/image" Target="../media/image999.png"/><Relationship Id="rId41" Type="http://schemas.openxmlformats.org/officeDocument/2006/relationships/image" Target="../media/image1019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4.png"/><Relationship Id="rId21" Type="http://schemas.openxmlformats.org/officeDocument/2006/relationships/image" Target="../media/image1039.png"/><Relationship Id="rId34" Type="http://schemas.openxmlformats.org/officeDocument/2006/relationships/image" Target="../media/image1051.png"/><Relationship Id="rId42" Type="http://schemas.openxmlformats.org/officeDocument/2006/relationships/image" Target="../media/image1059.png"/><Relationship Id="rId47" Type="http://schemas.openxmlformats.org/officeDocument/2006/relationships/image" Target="../media/image1064.png"/><Relationship Id="rId50" Type="http://schemas.openxmlformats.org/officeDocument/2006/relationships/image" Target="../media/image1067.png"/><Relationship Id="rId55" Type="http://schemas.openxmlformats.org/officeDocument/2006/relationships/image" Target="../media/image1072.png"/><Relationship Id="rId63" Type="http://schemas.openxmlformats.org/officeDocument/2006/relationships/image" Target="../media/image1078.png"/><Relationship Id="rId7" Type="http://schemas.openxmlformats.org/officeDocument/2006/relationships/image" Target="../media/image1030.png"/><Relationship Id="rId2" Type="http://schemas.openxmlformats.org/officeDocument/2006/relationships/image" Target="../media/image1026.png"/><Relationship Id="rId16" Type="http://schemas.openxmlformats.org/officeDocument/2006/relationships/image" Target="../media/image1034.png"/><Relationship Id="rId29" Type="http://schemas.openxmlformats.org/officeDocument/2006/relationships/image" Target="../media/image1047.png"/><Relationship Id="rId11" Type="http://schemas.openxmlformats.org/officeDocument/2006/relationships/image" Target="../media/image996.png"/><Relationship Id="rId24" Type="http://schemas.openxmlformats.org/officeDocument/2006/relationships/image" Target="../media/image1042.png"/><Relationship Id="rId32" Type="http://schemas.openxmlformats.org/officeDocument/2006/relationships/image" Target="../media/image709.png"/><Relationship Id="rId37" Type="http://schemas.openxmlformats.org/officeDocument/2006/relationships/image" Target="../media/image1054.png"/><Relationship Id="rId40" Type="http://schemas.openxmlformats.org/officeDocument/2006/relationships/image" Target="../media/image1057.png"/><Relationship Id="rId45" Type="http://schemas.openxmlformats.org/officeDocument/2006/relationships/image" Target="../media/image1062.png"/><Relationship Id="rId53" Type="http://schemas.openxmlformats.org/officeDocument/2006/relationships/image" Target="../media/image1070.png"/><Relationship Id="rId58" Type="http://schemas.openxmlformats.org/officeDocument/2006/relationships/image" Target="../media/image997.png"/><Relationship Id="rId66" Type="http://schemas.openxmlformats.org/officeDocument/2006/relationships/image" Target="../media/image1081.png"/><Relationship Id="rId5" Type="http://schemas.openxmlformats.org/officeDocument/2006/relationships/image" Target="../media/image1029.png"/><Relationship Id="rId61" Type="http://schemas.openxmlformats.org/officeDocument/2006/relationships/image" Target="../media/image1076.png"/><Relationship Id="rId19" Type="http://schemas.openxmlformats.org/officeDocument/2006/relationships/image" Target="../media/image1037.png"/><Relationship Id="rId14" Type="http://schemas.openxmlformats.org/officeDocument/2006/relationships/image" Target="../media/image815.png"/><Relationship Id="rId22" Type="http://schemas.openxmlformats.org/officeDocument/2006/relationships/image" Target="../media/image1040.png"/><Relationship Id="rId27" Type="http://schemas.openxmlformats.org/officeDocument/2006/relationships/image" Target="../media/image1045.png"/><Relationship Id="rId30" Type="http://schemas.openxmlformats.org/officeDocument/2006/relationships/image" Target="../media/image1048.png"/><Relationship Id="rId35" Type="http://schemas.openxmlformats.org/officeDocument/2006/relationships/image" Target="../media/image1052.png"/><Relationship Id="rId43" Type="http://schemas.openxmlformats.org/officeDocument/2006/relationships/image" Target="../media/image1060.png"/><Relationship Id="rId48" Type="http://schemas.openxmlformats.org/officeDocument/2006/relationships/image" Target="../media/image1065.png"/><Relationship Id="rId56" Type="http://schemas.openxmlformats.org/officeDocument/2006/relationships/image" Target="../media/image995.png"/><Relationship Id="rId64" Type="http://schemas.openxmlformats.org/officeDocument/2006/relationships/image" Target="../media/image1079.png"/><Relationship Id="rId8" Type="http://schemas.openxmlformats.org/officeDocument/2006/relationships/image" Target="../media/image810.png"/><Relationship Id="rId51" Type="http://schemas.openxmlformats.org/officeDocument/2006/relationships/image" Target="../media/image1068.png"/><Relationship Id="rId3" Type="http://schemas.openxmlformats.org/officeDocument/2006/relationships/image" Target="../media/image1027.png"/><Relationship Id="rId12" Type="http://schemas.openxmlformats.org/officeDocument/2006/relationships/image" Target="../media/image1032.png"/><Relationship Id="rId17" Type="http://schemas.openxmlformats.org/officeDocument/2006/relationships/image" Target="../media/image1035.png"/><Relationship Id="rId25" Type="http://schemas.openxmlformats.org/officeDocument/2006/relationships/image" Target="../media/image1043.png"/><Relationship Id="rId33" Type="http://schemas.openxmlformats.org/officeDocument/2006/relationships/image" Target="../media/image1050.png"/><Relationship Id="rId38" Type="http://schemas.openxmlformats.org/officeDocument/2006/relationships/image" Target="../media/image1055.png"/><Relationship Id="rId46" Type="http://schemas.openxmlformats.org/officeDocument/2006/relationships/image" Target="../media/image1063.png"/><Relationship Id="rId59" Type="http://schemas.openxmlformats.org/officeDocument/2006/relationships/image" Target="../media/image1074.png"/><Relationship Id="rId67" Type="http://schemas.openxmlformats.org/officeDocument/2006/relationships/image" Target="../media/image1082.png"/><Relationship Id="rId20" Type="http://schemas.openxmlformats.org/officeDocument/2006/relationships/image" Target="../media/image1038.png"/><Relationship Id="rId41" Type="http://schemas.openxmlformats.org/officeDocument/2006/relationships/image" Target="../media/image1058.png"/><Relationship Id="rId54" Type="http://schemas.openxmlformats.org/officeDocument/2006/relationships/image" Target="../media/image1071.png"/><Relationship Id="rId62" Type="http://schemas.openxmlformats.org/officeDocument/2006/relationships/image" Target="../media/image10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8.png"/><Relationship Id="rId15" Type="http://schemas.openxmlformats.org/officeDocument/2006/relationships/image" Target="../media/image1033.png"/><Relationship Id="rId23" Type="http://schemas.openxmlformats.org/officeDocument/2006/relationships/image" Target="../media/image1041.png"/><Relationship Id="rId28" Type="http://schemas.openxmlformats.org/officeDocument/2006/relationships/image" Target="../media/image1046.png"/><Relationship Id="rId36" Type="http://schemas.openxmlformats.org/officeDocument/2006/relationships/image" Target="../media/image1053.png"/><Relationship Id="rId49" Type="http://schemas.openxmlformats.org/officeDocument/2006/relationships/image" Target="../media/image1066.png"/><Relationship Id="rId57" Type="http://schemas.openxmlformats.org/officeDocument/2006/relationships/image" Target="../media/image1073.png"/><Relationship Id="rId10" Type="http://schemas.openxmlformats.org/officeDocument/2006/relationships/image" Target="../media/image638.png"/><Relationship Id="rId31" Type="http://schemas.openxmlformats.org/officeDocument/2006/relationships/image" Target="../media/image1049.png"/><Relationship Id="rId44" Type="http://schemas.openxmlformats.org/officeDocument/2006/relationships/image" Target="../media/image1061.png"/><Relationship Id="rId52" Type="http://schemas.openxmlformats.org/officeDocument/2006/relationships/image" Target="../media/image1069.png"/><Relationship Id="rId60" Type="http://schemas.openxmlformats.org/officeDocument/2006/relationships/image" Target="../media/image1075.png"/><Relationship Id="rId65" Type="http://schemas.openxmlformats.org/officeDocument/2006/relationships/image" Target="../media/image1080.png"/><Relationship Id="rId4" Type="http://schemas.openxmlformats.org/officeDocument/2006/relationships/image" Target="../media/image1028.png"/><Relationship Id="rId9" Type="http://schemas.openxmlformats.org/officeDocument/2006/relationships/image" Target="../media/image1031.png"/><Relationship Id="rId13" Type="http://schemas.openxmlformats.org/officeDocument/2006/relationships/image" Target="../media/image998.png"/><Relationship Id="rId18" Type="http://schemas.openxmlformats.org/officeDocument/2006/relationships/image" Target="../media/image1036.png"/><Relationship Id="rId39" Type="http://schemas.openxmlformats.org/officeDocument/2006/relationships/image" Target="../media/image10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4.png"/><Relationship Id="rId18" Type="http://schemas.openxmlformats.org/officeDocument/2006/relationships/image" Target="../media/image1099.png"/><Relationship Id="rId26" Type="http://schemas.openxmlformats.org/officeDocument/2006/relationships/image" Target="../media/image1105.png"/><Relationship Id="rId39" Type="http://schemas.openxmlformats.org/officeDocument/2006/relationships/image" Target="../media/image1116.png"/><Relationship Id="rId21" Type="http://schemas.openxmlformats.org/officeDocument/2006/relationships/image" Target="../media/image920.png"/><Relationship Id="rId34" Type="http://schemas.openxmlformats.org/officeDocument/2006/relationships/image" Target="../media/image747.png"/><Relationship Id="rId42" Type="http://schemas.openxmlformats.org/officeDocument/2006/relationships/image" Target="../media/image1119.png"/><Relationship Id="rId47" Type="http://schemas.openxmlformats.org/officeDocument/2006/relationships/image" Target="../media/image1124.png"/><Relationship Id="rId50" Type="http://schemas.openxmlformats.org/officeDocument/2006/relationships/image" Target="../media/image1127.png"/><Relationship Id="rId7" Type="http://schemas.openxmlformats.org/officeDocument/2006/relationships/image" Target="../media/image1088.png"/><Relationship Id="rId2" Type="http://schemas.openxmlformats.org/officeDocument/2006/relationships/image" Target="../media/image1083.png"/><Relationship Id="rId16" Type="http://schemas.openxmlformats.org/officeDocument/2006/relationships/image" Target="../media/image1097.png"/><Relationship Id="rId29" Type="http://schemas.openxmlformats.org/officeDocument/2006/relationships/image" Target="../media/image1108.png"/><Relationship Id="rId11" Type="http://schemas.openxmlformats.org/officeDocument/2006/relationships/image" Target="../media/image1092.png"/><Relationship Id="rId24" Type="http://schemas.openxmlformats.org/officeDocument/2006/relationships/image" Target="../media/image1103.png"/><Relationship Id="rId32" Type="http://schemas.openxmlformats.org/officeDocument/2006/relationships/image" Target="../media/image1110.png"/><Relationship Id="rId37" Type="http://schemas.openxmlformats.org/officeDocument/2006/relationships/image" Target="../media/image1114.png"/><Relationship Id="rId40" Type="http://schemas.openxmlformats.org/officeDocument/2006/relationships/image" Target="../media/image1117.png"/><Relationship Id="rId45" Type="http://schemas.openxmlformats.org/officeDocument/2006/relationships/image" Target="../media/image1122.png"/><Relationship Id="rId5" Type="http://schemas.openxmlformats.org/officeDocument/2006/relationships/image" Target="../media/image1086.png"/><Relationship Id="rId15" Type="http://schemas.openxmlformats.org/officeDocument/2006/relationships/image" Target="../media/image1096.png"/><Relationship Id="rId23" Type="http://schemas.openxmlformats.org/officeDocument/2006/relationships/image" Target="../media/image638.png"/><Relationship Id="rId28" Type="http://schemas.openxmlformats.org/officeDocument/2006/relationships/image" Target="../media/image1107.png"/><Relationship Id="rId36" Type="http://schemas.openxmlformats.org/officeDocument/2006/relationships/image" Target="../media/image1113.png"/><Relationship Id="rId49" Type="http://schemas.openxmlformats.org/officeDocument/2006/relationships/image" Target="../media/image1126.png"/><Relationship Id="rId10" Type="http://schemas.openxmlformats.org/officeDocument/2006/relationships/image" Target="../media/image1091.png"/><Relationship Id="rId19" Type="http://schemas.openxmlformats.org/officeDocument/2006/relationships/image" Target="../media/image1100.png"/><Relationship Id="rId31" Type="http://schemas.openxmlformats.org/officeDocument/2006/relationships/image" Target="../media/image1109.png"/><Relationship Id="rId44" Type="http://schemas.openxmlformats.org/officeDocument/2006/relationships/image" Target="../media/image1121.png"/><Relationship Id="rId4" Type="http://schemas.openxmlformats.org/officeDocument/2006/relationships/image" Target="../media/image1085.png"/><Relationship Id="rId9" Type="http://schemas.openxmlformats.org/officeDocument/2006/relationships/image" Target="../media/image1090.png"/><Relationship Id="rId14" Type="http://schemas.openxmlformats.org/officeDocument/2006/relationships/image" Target="../media/image1095.png"/><Relationship Id="rId22" Type="http://schemas.openxmlformats.org/officeDocument/2006/relationships/image" Target="../media/image1102.png"/><Relationship Id="rId27" Type="http://schemas.openxmlformats.org/officeDocument/2006/relationships/image" Target="../media/image1106.png"/><Relationship Id="rId30" Type="http://schemas.openxmlformats.org/officeDocument/2006/relationships/image" Target="../media/image866.png"/><Relationship Id="rId35" Type="http://schemas.openxmlformats.org/officeDocument/2006/relationships/image" Target="../media/image1112.png"/><Relationship Id="rId43" Type="http://schemas.openxmlformats.org/officeDocument/2006/relationships/image" Target="../media/image1120.png"/><Relationship Id="rId48" Type="http://schemas.openxmlformats.org/officeDocument/2006/relationships/image" Target="../media/image1125.png"/><Relationship Id="rId8" Type="http://schemas.openxmlformats.org/officeDocument/2006/relationships/image" Target="../media/image1089.png"/><Relationship Id="rId51" Type="http://schemas.openxmlformats.org/officeDocument/2006/relationships/image" Target="../media/image1128.png"/><Relationship Id="rId3" Type="http://schemas.openxmlformats.org/officeDocument/2006/relationships/image" Target="../media/image1084.png"/><Relationship Id="rId12" Type="http://schemas.openxmlformats.org/officeDocument/2006/relationships/image" Target="../media/image1093.png"/><Relationship Id="rId17" Type="http://schemas.openxmlformats.org/officeDocument/2006/relationships/image" Target="../media/image1098.png"/><Relationship Id="rId25" Type="http://schemas.openxmlformats.org/officeDocument/2006/relationships/image" Target="../media/image1104.png"/><Relationship Id="rId33" Type="http://schemas.openxmlformats.org/officeDocument/2006/relationships/image" Target="../media/image1111.png"/><Relationship Id="rId38" Type="http://schemas.openxmlformats.org/officeDocument/2006/relationships/image" Target="../media/image1115.png"/><Relationship Id="rId46" Type="http://schemas.openxmlformats.org/officeDocument/2006/relationships/image" Target="../media/image1123.png"/><Relationship Id="rId20" Type="http://schemas.openxmlformats.org/officeDocument/2006/relationships/image" Target="../media/image1101.png"/><Relationship Id="rId41" Type="http://schemas.openxmlformats.org/officeDocument/2006/relationships/image" Target="../media/image1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0.png"/><Relationship Id="rId18" Type="http://schemas.openxmlformats.org/officeDocument/2006/relationships/image" Target="../media/image1099.png"/><Relationship Id="rId26" Type="http://schemas.openxmlformats.org/officeDocument/2006/relationships/image" Target="../media/image1105.png"/><Relationship Id="rId39" Type="http://schemas.openxmlformats.org/officeDocument/2006/relationships/image" Target="../media/image1116.png"/><Relationship Id="rId21" Type="http://schemas.openxmlformats.org/officeDocument/2006/relationships/image" Target="../media/image920.png"/><Relationship Id="rId34" Type="http://schemas.openxmlformats.org/officeDocument/2006/relationships/image" Target="../media/image747.png"/><Relationship Id="rId42" Type="http://schemas.openxmlformats.org/officeDocument/2006/relationships/image" Target="../media/image1119.png"/><Relationship Id="rId47" Type="http://schemas.openxmlformats.org/officeDocument/2006/relationships/image" Target="../media/image1124.png"/><Relationship Id="rId50" Type="http://schemas.openxmlformats.org/officeDocument/2006/relationships/image" Target="../media/image1127.png"/><Relationship Id="rId7" Type="http://schemas.openxmlformats.org/officeDocument/2006/relationships/image" Target="../media/image1088.png"/><Relationship Id="rId2" Type="http://schemas.openxmlformats.org/officeDocument/2006/relationships/image" Target="../media/image1083.png"/><Relationship Id="rId16" Type="http://schemas.openxmlformats.org/officeDocument/2006/relationships/image" Target="../media/image1097.png"/><Relationship Id="rId29" Type="http://schemas.openxmlformats.org/officeDocument/2006/relationships/image" Target="../media/image1108.png"/><Relationship Id="rId11" Type="http://schemas.openxmlformats.org/officeDocument/2006/relationships/image" Target="../media/image1092.png"/><Relationship Id="rId24" Type="http://schemas.openxmlformats.org/officeDocument/2006/relationships/image" Target="../media/image1103.png"/><Relationship Id="rId32" Type="http://schemas.openxmlformats.org/officeDocument/2006/relationships/image" Target="../media/image1110.png"/><Relationship Id="rId37" Type="http://schemas.openxmlformats.org/officeDocument/2006/relationships/image" Target="../media/image1114.png"/><Relationship Id="rId40" Type="http://schemas.openxmlformats.org/officeDocument/2006/relationships/image" Target="../media/image1117.png"/><Relationship Id="rId45" Type="http://schemas.openxmlformats.org/officeDocument/2006/relationships/image" Target="../media/image1122.png"/><Relationship Id="rId5" Type="http://schemas.openxmlformats.org/officeDocument/2006/relationships/image" Target="../media/image1086.png"/><Relationship Id="rId15" Type="http://schemas.openxmlformats.org/officeDocument/2006/relationships/image" Target="../media/image1096.png"/><Relationship Id="rId23" Type="http://schemas.openxmlformats.org/officeDocument/2006/relationships/image" Target="../media/image638.png"/><Relationship Id="rId28" Type="http://schemas.openxmlformats.org/officeDocument/2006/relationships/image" Target="../media/image1107.png"/><Relationship Id="rId36" Type="http://schemas.openxmlformats.org/officeDocument/2006/relationships/image" Target="../media/image1113.png"/><Relationship Id="rId49" Type="http://schemas.openxmlformats.org/officeDocument/2006/relationships/image" Target="../media/image1126.png"/><Relationship Id="rId10" Type="http://schemas.openxmlformats.org/officeDocument/2006/relationships/image" Target="../media/image1091.png"/><Relationship Id="rId19" Type="http://schemas.openxmlformats.org/officeDocument/2006/relationships/image" Target="../media/image1100.png"/><Relationship Id="rId31" Type="http://schemas.openxmlformats.org/officeDocument/2006/relationships/image" Target="../media/image1109.png"/><Relationship Id="rId44" Type="http://schemas.openxmlformats.org/officeDocument/2006/relationships/image" Target="../media/image1132.png"/><Relationship Id="rId4" Type="http://schemas.openxmlformats.org/officeDocument/2006/relationships/image" Target="../media/image1085.png"/><Relationship Id="rId9" Type="http://schemas.openxmlformats.org/officeDocument/2006/relationships/image" Target="../media/image1090.png"/><Relationship Id="rId14" Type="http://schemas.openxmlformats.org/officeDocument/2006/relationships/image" Target="../media/image1095.png"/><Relationship Id="rId22" Type="http://schemas.openxmlformats.org/officeDocument/2006/relationships/image" Target="../media/image1102.png"/><Relationship Id="rId27" Type="http://schemas.openxmlformats.org/officeDocument/2006/relationships/image" Target="../media/image1106.png"/><Relationship Id="rId30" Type="http://schemas.openxmlformats.org/officeDocument/2006/relationships/image" Target="../media/image866.png"/><Relationship Id="rId35" Type="http://schemas.openxmlformats.org/officeDocument/2006/relationships/image" Target="../media/image1112.png"/><Relationship Id="rId43" Type="http://schemas.openxmlformats.org/officeDocument/2006/relationships/image" Target="../media/image1120.png"/><Relationship Id="rId48" Type="http://schemas.openxmlformats.org/officeDocument/2006/relationships/image" Target="../media/image1125.png"/><Relationship Id="rId8" Type="http://schemas.openxmlformats.org/officeDocument/2006/relationships/image" Target="../media/image1089.png"/><Relationship Id="rId51" Type="http://schemas.openxmlformats.org/officeDocument/2006/relationships/image" Target="../media/image1128.png"/><Relationship Id="rId3" Type="http://schemas.openxmlformats.org/officeDocument/2006/relationships/image" Target="../media/image1084.png"/><Relationship Id="rId12" Type="http://schemas.openxmlformats.org/officeDocument/2006/relationships/image" Target="../media/image1129.png"/><Relationship Id="rId17" Type="http://schemas.openxmlformats.org/officeDocument/2006/relationships/image" Target="../media/image1098.png"/><Relationship Id="rId25" Type="http://schemas.openxmlformats.org/officeDocument/2006/relationships/image" Target="../media/image1104.png"/><Relationship Id="rId33" Type="http://schemas.openxmlformats.org/officeDocument/2006/relationships/image" Target="../media/image1111.png"/><Relationship Id="rId38" Type="http://schemas.openxmlformats.org/officeDocument/2006/relationships/image" Target="../media/image1131.png"/><Relationship Id="rId46" Type="http://schemas.openxmlformats.org/officeDocument/2006/relationships/image" Target="../media/image1123.png"/><Relationship Id="rId20" Type="http://schemas.openxmlformats.org/officeDocument/2006/relationships/image" Target="../media/image1101.png"/><Relationship Id="rId41" Type="http://schemas.openxmlformats.org/officeDocument/2006/relationships/image" Target="../media/image1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jpg"/><Relationship Id="rId2" Type="http://schemas.openxmlformats.org/officeDocument/2006/relationships/image" Target="../media/image113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image" Target="../media/image11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78778823002761" TargetMode="External"/><Relationship Id="rId2" Type="http://schemas.openxmlformats.org/officeDocument/2006/relationships/image" Target="../media/image1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9.png"/><Relationship Id="rId5" Type="http://schemas.openxmlformats.org/officeDocument/2006/relationships/hyperlink" Target="https://energsustainsoc.biomedcentral.com/articles/10.1186/s13705-019-0197-0" TargetMode="External"/><Relationship Id="rId4" Type="http://schemas.openxmlformats.org/officeDocument/2006/relationships/hyperlink" Target="https://ieeexplore.ieee.org/document/751835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.png"/><Relationship Id="rId117" Type="http://schemas.openxmlformats.org/officeDocument/2006/relationships/image" Target="../media/image135.png"/><Relationship Id="rId21" Type="http://schemas.openxmlformats.org/officeDocument/2006/relationships/image" Target="../media/image39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63" Type="http://schemas.openxmlformats.org/officeDocument/2006/relationships/image" Target="../media/image81.png"/><Relationship Id="rId68" Type="http://schemas.openxmlformats.org/officeDocument/2006/relationships/image" Target="../media/image86.png"/><Relationship Id="rId84" Type="http://schemas.openxmlformats.org/officeDocument/2006/relationships/image" Target="../media/image102.png"/><Relationship Id="rId89" Type="http://schemas.openxmlformats.org/officeDocument/2006/relationships/image" Target="../media/image107.png"/><Relationship Id="rId112" Type="http://schemas.openxmlformats.org/officeDocument/2006/relationships/image" Target="../media/image130.png"/><Relationship Id="rId16" Type="http://schemas.openxmlformats.org/officeDocument/2006/relationships/image" Target="../media/image34.png"/><Relationship Id="rId107" Type="http://schemas.openxmlformats.org/officeDocument/2006/relationships/image" Target="../media/image125.png"/><Relationship Id="rId11" Type="http://schemas.openxmlformats.org/officeDocument/2006/relationships/image" Target="../media/image29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74" Type="http://schemas.openxmlformats.org/officeDocument/2006/relationships/image" Target="../media/image92.png"/><Relationship Id="rId79" Type="http://schemas.openxmlformats.org/officeDocument/2006/relationships/image" Target="../media/image97.png"/><Relationship Id="rId102" Type="http://schemas.openxmlformats.org/officeDocument/2006/relationships/image" Target="../media/image120.png"/><Relationship Id="rId5" Type="http://schemas.openxmlformats.org/officeDocument/2006/relationships/image" Target="../media/image23.png"/><Relationship Id="rId90" Type="http://schemas.openxmlformats.org/officeDocument/2006/relationships/image" Target="../media/image108.png"/><Relationship Id="rId95" Type="http://schemas.openxmlformats.org/officeDocument/2006/relationships/image" Target="../media/image11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64" Type="http://schemas.openxmlformats.org/officeDocument/2006/relationships/image" Target="../media/image82.png"/><Relationship Id="rId69" Type="http://schemas.openxmlformats.org/officeDocument/2006/relationships/image" Target="../media/image87.png"/><Relationship Id="rId113" Type="http://schemas.openxmlformats.org/officeDocument/2006/relationships/image" Target="../media/image131.jpg"/><Relationship Id="rId118" Type="http://schemas.openxmlformats.org/officeDocument/2006/relationships/image" Target="../media/image136.png"/><Relationship Id="rId80" Type="http://schemas.openxmlformats.org/officeDocument/2006/relationships/image" Target="../media/image98.png"/><Relationship Id="rId85" Type="http://schemas.openxmlformats.org/officeDocument/2006/relationships/image" Target="../media/image103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59" Type="http://schemas.openxmlformats.org/officeDocument/2006/relationships/image" Target="../media/image77.png"/><Relationship Id="rId103" Type="http://schemas.openxmlformats.org/officeDocument/2006/relationships/image" Target="../media/image121.png"/><Relationship Id="rId108" Type="http://schemas.openxmlformats.org/officeDocument/2006/relationships/image" Target="../media/image126.png"/><Relationship Id="rId54" Type="http://schemas.openxmlformats.org/officeDocument/2006/relationships/image" Target="../media/image72.png"/><Relationship Id="rId70" Type="http://schemas.openxmlformats.org/officeDocument/2006/relationships/image" Target="../media/image88.png"/><Relationship Id="rId75" Type="http://schemas.openxmlformats.org/officeDocument/2006/relationships/image" Target="../media/image93.png"/><Relationship Id="rId91" Type="http://schemas.openxmlformats.org/officeDocument/2006/relationships/image" Target="../media/image109.png"/><Relationship Id="rId96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49" Type="http://schemas.openxmlformats.org/officeDocument/2006/relationships/image" Target="../media/image67.png"/><Relationship Id="rId114" Type="http://schemas.openxmlformats.org/officeDocument/2006/relationships/image" Target="../media/image132.jpg"/><Relationship Id="rId119" Type="http://schemas.openxmlformats.org/officeDocument/2006/relationships/image" Target="../media/image137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png"/><Relationship Id="rId65" Type="http://schemas.openxmlformats.org/officeDocument/2006/relationships/image" Target="../media/image83.png"/><Relationship Id="rId73" Type="http://schemas.openxmlformats.org/officeDocument/2006/relationships/image" Target="../media/image91.png"/><Relationship Id="rId78" Type="http://schemas.openxmlformats.org/officeDocument/2006/relationships/image" Target="../media/image96.png"/><Relationship Id="rId81" Type="http://schemas.openxmlformats.org/officeDocument/2006/relationships/image" Target="../media/image99.png"/><Relationship Id="rId86" Type="http://schemas.openxmlformats.org/officeDocument/2006/relationships/image" Target="../media/image104.png"/><Relationship Id="rId94" Type="http://schemas.openxmlformats.org/officeDocument/2006/relationships/image" Target="../media/image112.png"/><Relationship Id="rId99" Type="http://schemas.openxmlformats.org/officeDocument/2006/relationships/image" Target="../media/image117.png"/><Relationship Id="rId101" Type="http://schemas.openxmlformats.org/officeDocument/2006/relationships/image" Target="../media/image1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9" Type="http://schemas.openxmlformats.org/officeDocument/2006/relationships/image" Target="../media/image57.png"/><Relationship Id="rId109" Type="http://schemas.openxmlformats.org/officeDocument/2006/relationships/image" Target="../media/image127.png"/><Relationship Id="rId34" Type="http://schemas.openxmlformats.org/officeDocument/2006/relationships/image" Target="../media/image52.pn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76" Type="http://schemas.openxmlformats.org/officeDocument/2006/relationships/image" Target="../media/image94.png"/><Relationship Id="rId97" Type="http://schemas.openxmlformats.org/officeDocument/2006/relationships/image" Target="../media/image115.png"/><Relationship Id="rId104" Type="http://schemas.openxmlformats.org/officeDocument/2006/relationships/image" Target="../media/image122.png"/><Relationship Id="rId120" Type="http://schemas.openxmlformats.org/officeDocument/2006/relationships/image" Target="../media/image138.png"/><Relationship Id="rId7" Type="http://schemas.openxmlformats.org/officeDocument/2006/relationships/image" Target="../media/image25.png"/><Relationship Id="rId71" Type="http://schemas.openxmlformats.org/officeDocument/2006/relationships/image" Target="../media/image89.png"/><Relationship Id="rId92" Type="http://schemas.openxmlformats.org/officeDocument/2006/relationships/image" Target="../media/image110.png"/><Relationship Id="rId2" Type="http://schemas.openxmlformats.org/officeDocument/2006/relationships/image" Target="../media/image20.png"/><Relationship Id="rId29" Type="http://schemas.openxmlformats.org/officeDocument/2006/relationships/image" Target="../media/image47.png"/><Relationship Id="rId24" Type="http://schemas.openxmlformats.org/officeDocument/2006/relationships/image" Target="../media/image42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66" Type="http://schemas.openxmlformats.org/officeDocument/2006/relationships/image" Target="../media/image84.png"/><Relationship Id="rId87" Type="http://schemas.openxmlformats.org/officeDocument/2006/relationships/image" Target="../media/image105.png"/><Relationship Id="rId110" Type="http://schemas.openxmlformats.org/officeDocument/2006/relationships/image" Target="../media/image128.png"/><Relationship Id="rId115" Type="http://schemas.openxmlformats.org/officeDocument/2006/relationships/image" Target="../media/image133.jp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" Type="http://schemas.openxmlformats.org/officeDocument/2006/relationships/image" Target="../media/image37.png"/><Relationship Id="rId14" Type="http://schemas.openxmlformats.org/officeDocument/2006/relationships/image" Target="../media/image32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56" Type="http://schemas.openxmlformats.org/officeDocument/2006/relationships/image" Target="../media/image74.png"/><Relationship Id="rId77" Type="http://schemas.openxmlformats.org/officeDocument/2006/relationships/image" Target="../media/image95.png"/><Relationship Id="rId100" Type="http://schemas.openxmlformats.org/officeDocument/2006/relationships/image" Target="../media/image118.png"/><Relationship Id="rId105" Type="http://schemas.openxmlformats.org/officeDocument/2006/relationships/image" Target="../media/image123.png"/><Relationship Id="rId8" Type="http://schemas.openxmlformats.org/officeDocument/2006/relationships/image" Target="../media/image26.png"/><Relationship Id="rId51" Type="http://schemas.openxmlformats.org/officeDocument/2006/relationships/image" Target="../media/image69.png"/><Relationship Id="rId72" Type="http://schemas.openxmlformats.org/officeDocument/2006/relationships/image" Target="../media/image90.png"/><Relationship Id="rId93" Type="http://schemas.openxmlformats.org/officeDocument/2006/relationships/image" Target="../media/image111.png"/><Relationship Id="rId98" Type="http://schemas.openxmlformats.org/officeDocument/2006/relationships/image" Target="../media/image116.png"/><Relationship Id="rId3" Type="http://schemas.openxmlformats.org/officeDocument/2006/relationships/image" Target="../media/image21.png"/><Relationship Id="rId25" Type="http://schemas.openxmlformats.org/officeDocument/2006/relationships/image" Target="../media/image43.png"/><Relationship Id="rId46" Type="http://schemas.openxmlformats.org/officeDocument/2006/relationships/image" Target="../media/image64.png"/><Relationship Id="rId67" Type="http://schemas.openxmlformats.org/officeDocument/2006/relationships/image" Target="../media/image85.png"/><Relationship Id="rId116" Type="http://schemas.openxmlformats.org/officeDocument/2006/relationships/image" Target="../media/image134.jpg"/><Relationship Id="rId20" Type="http://schemas.openxmlformats.org/officeDocument/2006/relationships/image" Target="../media/image38.png"/><Relationship Id="rId41" Type="http://schemas.openxmlformats.org/officeDocument/2006/relationships/image" Target="../media/image59.png"/><Relationship Id="rId62" Type="http://schemas.openxmlformats.org/officeDocument/2006/relationships/image" Target="../media/image80.png"/><Relationship Id="rId83" Type="http://schemas.openxmlformats.org/officeDocument/2006/relationships/image" Target="../media/image101.png"/><Relationship Id="rId88" Type="http://schemas.openxmlformats.org/officeDocument/2006/relationships/image" Target="../media/image106.png"/><Relationship Id="rId111" Type="http://schemas.openxmlformats.org/officeDocument/2006/relationships/image" Target="../media/image129.png"/><Relationship Id="rId15" Type="http://schemas.openxmlformats.org/officeDocument/2006/relationships/image" Target="../media/image33.png"/><Relationship Id="rId36" Type="http://schemas.openxmlformats.org/officeDocument/2006/relationships/image" Target="../media/image54.png"/><Relationship Id="rId57" Type="http://schemas.openxmlformats.org/officeDocument/2006/relationships/image" Target="../media/image75.png"/><Relationship Id="rId106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3.png"/><Relationship Id="rId21" Type="http://schemas.openxmlformats.org/officeDocument/2006/relationships/image" Target="../media/image158.png"/><Relationship Id="rId42" Type="http://schemas.openxmlformats.org/officeDocument/2006/relationships/image" Target="../media/image179.png"/><Relationship Id="rId47" Type="http://schemas.openxmlformats.org/officeDocument/2006/relationships/image" Target="../media/image184.png"/><Relationship Id="rId63" Type="http://schemas.openxmlformats.org/officeDocument/2006/relationships/image" Target="../media/image200.png"/><Relationship Id="rId68" Type="http://schemas.openxmlformats.org/officeDocument/2006/relationships/image" Target="../media/image205.png"/><Relationship Id="rId84" Type="http://schemas.openxmlformats.org/officeDocument/2006/relationships/image" Target="../media/image221.jpg"/><Relationship Id="rId89" Type="http://schemas.openxmlformats.org/officeDocument/2006/relationships/image" Target="../media/image226.png"/><Relationship Id="rId112" Type="http://schemas.openxmlformats.org/officeDocument/2006/relationships/image" Target="../media/image249.png"/><Relationship Id="rId16" Type="http://schemas.openxmlformats.org/officeDocument/2006/relationships/image" Target="../media/image153.png"/><Relationship Id="rId107" Type="http://schemas.openxmlformats.org/officeDocument/2006/relationships/image" Target="../media/image244.png"/><Relationship Id="rId11" Type="http://schemas.openxmlformats.org/officeDocument/2006/relationships/image" Target="../media/image148.png"/><Relationship Id="rId32" Type="http://schemas.openxmlformats.org/officeDocument/2006/relationships/image" Target="../media/image169.png"/><Relationship Id="rId37" Type="http://schemas.openxmlformats.org/officeDocument/2006/relationships/image" Target="../media/image174.png"/><Relationship Id="rId53" Type="http://schemas.openxmlformats.org/officeDocument/2006/relationships/image" Target="../media/image190.png"/><Relationship Id="rId58" Type="http://schemas.openxmlformats.org/officeDocument/2006/relationships/image" Target="../media/image195.png"/><Relationship Id="rId74" Type="http://schemas.openxmlformats.org/officeDocument/2006/relationships/image" Target="../media/image211.png"/><Relationship Id="rId79" Type="http://schemas.openxmlformats.org/officeDocument/2006/relationships/image" Target="../media/image216.png"/><Relationship Id="rId102" Type="http://schemas.openxmlformats.org/officeDocument/2006/relationships/image" Target="../media/image239.png"/><Relationship Id="rId5" Type="http://schemas.openxmlformats.org/officeDocument/2006/relationships/image" Target="../media/image142.png"/><Relationship Id="rId90" Type="http://schemas.openxmlformats.org/officeDocument/2006/relationships/image" Target="../media/image227.png"/><Relationship Id="rId95" Type="http://schemas.openxmlformats.org/officeDocument/2006/relationships/image" Target="../media/image232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43" Type="http://schemas.openxmlformats.org/officeDocument/2006/relationships/image" Target="../media/image180.png"/><Relationship Id="rId48" Type="http://schemas.openxmlformats.org/officeDocument/2006/relationships/image" Target="../media/image185.png"/><Relationship Id="rId64" Type="http://schemas.openxmlformats.org/officeDocument/2006/relationships/image" Target="../media/image201.png"/><Relationship Id="rId69" Type="http://schemas.openxmlformats.org/officeDocument/2006/relationships/image" Target="../media/image206.png"/><Relationship Id="rId113" Type="http://schemas.openxmlformats.org/officeDocument/2006/relationships/image" Target="../media/image250.png"/><Relationship Id="rId80" Type="http://schemas.openxmlformats.org/officeDocument/2006/relationships/image" Target="../media/image217.png"/><Relationship Id="rId85" Type="http://schemas.openxmlformats.org/officeDocument/2006/relationships/image" Target="../media/image222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33" Type="http://schemas.openxmlformats.org/officeDocument/2006/relationships/image" Target="../media/image170.png"/><Relationship Id="rId38" Type="http://schemas.openxmlformats.org/officeDocument/2006/relationships/image" Target="../media/image175.png"/><Relationship Id="rId59" Type="http://schemas.openxmlformats.org/officeDocument/2006/relationships/image" Target="../media/image196.png"/><Relationship Id="rId103" Type="http://schemas.openxmlformats.org/officeDocument/2006/relationships/image" Target="../media/image240.png"/><Relationship Id="rId108" Type="http://schemas.openxmlformats.org/officeDocument/2006/relationships/image" Target="../media/image245.png"/><Relationship Id="rId54" Type="http://schemas.openxmlformats.org/officeDocument/2006/relationships/image" Target="../media/image191.png"/><Relationship Id="rId70" Type="http://schemas.openxmlformats.org/officeDocument/2006/relationships/image" Target="../media/image207.png"/><Relationship Id="rId75" Type="http://schemas.openxmlformats.org/officeDocument/2006/relationships/image" Target="../media/image212.png"/><Relationship Id="rId91" Type="http://schemas.openxmlformats.org/officeDocument/2006/relationships/image" Target="../media/image228.png"/><Relationship Id="rId96" Type="http://schemas.openxmlformats.org/officeDocument/2006/relationships/image" Target="../media/image2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36" Type="http://schemas.openxmlformats.org/officeDocument/2006/relationships/image" Target="../media/image173.png"/><Relationship Id="rId49" Type="http://schemas.openxmlformats.org/officeDocument/2006/relationships/image" Target="../media/image186.png"/><Relationship Id="rId57" Type="http://schemas.openxmlformats.org/officeDocument/2006/relationships/image" Target="../media/image194.png"/><Relationship Id="rId106" Type="http://schemas.openxmlformats.org/officeDocument/2006/relationships/image" Target="../media/image243.png"/><Relationship Id="rId114" Type="http://schemas.openxmlformats.org/officeDocument/2006/relationships/image" Target="../media/image251.png"/><Relationship Id="rId10" Type="http://schemas.openxmlformats.org/officeDocument/2006/relationships/image" Target="../media/image147.png"/><Relationship Id="rId31" Type="http://schemas.openxmlformats.org/officeDocument/2006/relationships/image" Target="../media/image168.png"/><Relationship Id="rId44" Type="http://schemas.openxmlformats.org/officeDocument/2006/relationships/image" Target="../media/image181.png"/><Relationship Id="rId52" Type="http://schemas.openxmlformats.org/officeDocument/2006/relationships/image" Target="../media/image189.png"/><Relationship Id="rId60" Type="http://schemas.openxmlformats.org/officeDocument/2006/relationships/image" Target="../media/image197.png"/><Relationship Id="rId65" Type="http://schemas.openxmlformats.org/officeDocument/2006/relationships/image" Target="../media/image202.png"/><Relationship Id="rId73" Type="http://schemas.openxmlformats.org/officeDocument/2006/relationships/image" Target="../media/image210.png"/><Relationship Id="rId78" Type="http://schemas.openxmlformats.org/officeDocument/2006/relationships/image" Target="../media/image215.png"/><Relationship Id="rId81" Type="http://schemas.openxmlformats.org/officeDocument/2006/relationships/image" Target="../media/image218.png"/><Relationship Id="rId86" Type="http://schemas.openxmlformats.org/officeDocument/2006/relationships/image" Target="../media/image223.png"/><Relationship Id="rId94" Type="http://schemas.openxmlformats.org/officeDocument/2006/relationships/image" Target="../media/image231.png"/><Relationship Id="rId99" Type="http://schemas.openxmlformats.org/officeDocument/2006/relationships/image" Target="../media/image236.png"/><Relationship Id="rId101" Type="http://schemas.openxmlformats.org/officeDocument/2006/relationships/image" Target="../media/image238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9" Type="http://schemas.openxmlformats.org/officeDocument/2006/relationships/image" Target="../media/image176.png"/><Relationship Id="rId109" Type="http://schemas.openxmlformats.org/officeDocument/2006/relationships/image" Target="../media/image246.png"/><Relationship Id="rId34" Type="http://schemas.openxmlformats.org/officeDocument/2006/relationships/image" Target="../media/image171.png"/><Relationship Id="rId50" Type="http://schemas.openxmlformats.org/officeDocument/2006/relationships/image" Target="../media/image187.png"/><Relationship Id="rId55" Type="http://schemas.openxmlformats.org/officeDocument/2006/relationships/image" Target="../media/image192.png"/><Relationship Id="rId76" Type="http://schemas.openxmlformats.org/officeDocument/2006/relationships/image" Target="../media/image213.png"/><Relationship Id="rId97" Type="http://schemas.openxmlformats.org/officeDocument/2006/relationships/image" Target="../media/image234.png"/><Relationship Id="rId104" Type="http://schemas.openxmlformats.org/officeDocument/2006/relationships/image" Target="../media/image241.png"/><Relationship Id="rId7" Type="http://schemas.openxmlformats.org/officeDocument/2006/relationships/image" Target="../media/image144.png"/><Relationship Id="rId71" Type="http://schemas.openxmlformats.org/officeDocument/2006/relationships/image" Target="../media/image208.png"/><Relationship Id="rId92" Type="http://schemas.openxmlformats.org/officeDocument/2006/relationships/image" Target="../media/image229.png"/><Relationship Id="rId2" Type="http://schemas.openxmlformats.org/officeDocument/2006/relationships/image" Target="../media/image139.jpg"/><Relationship Id="rId29" Type="http://schemas.openxmlformats.org/officeDocument/2006/relationships/image" Target="../media/image166.png"/><Relationship Id="rId24" Type="http://schemas.openxmlformats.org/officeDocument/2006/relationships/image" Target="../media/image161.png"/><Relationship Id="rId40" Type="http://schemas.openxmlformats.org/officeDocument/2006/relationships/image" Target="../media/image177.png"/><Relationship Id="rId45" Type="http://schemas.openxmlformats.org/officeDocument/2006/relationships/image" Target="../media/image182.png"/><Relationship Id="rId66" Type="http://schemas.openxmlformats.org/officeDocument/2006/relationships/image" Target="../media/image203.png"/><Relationship Id="rId87" Type="http://schemas.openxmlformats.org/officeDocument/2006/relationships/image" Target="../media/image224.png"/><Relationship Id="rId110" Type="http://schemas.openxmlformats.org/officeDocument/2006/relationships/image" Target="../media/image247.png"/><Relationship Id="rId115" Type="http://schemas.openxmlformats.org/officeDocument/2006/relationships/image" Target="../media/image252.png"/><Relationship Id="rId61" Type="http://schemas.openxmlformats.org/officeDocument/2006/relationships/image" Target="../media/image198.png"/><Relationship Id="rId82" Type="http://schemas.openxmlformats.org/officeDocument/2006/relationships/image" Target="../media/image219.png"/><Relationship Id="rId19" Type="http://schemas.openxmlformats.org/officeDocument/2006/relationships/image" Target="../media/image156.png"/><Relationship Id="rId14" Type="http://schemas.openxmlformats.org/officeDocument/2006/relationships/image" Target="../media/image151.png"/><Relationship Id="rId30" Type="http://schemas.openxmlformats.org/officeDocument/2006/relationships/image" Target="../media/image167.png"/><Relationship Id="rId35" Type="http://schemas.openxmlformats.org/officeDocument/2006/relationships/image" Target="../media/image172.png"/><Relationship Id="rId56" Type="http://schemas.openxmlformats.org/officeDocument/2006/relationships/image" Target="../media/image193.png"/><Relationship Id="rId77" Type="http://schemas.openxmlformats.org/officeDocument/2006/relationships/image" Target="../media/image214.png"/><Relationship Id="rId100" Type="http://schemas.openxmlformats.org/officeDocument/2006/relationships/image" Target="../media/image237.png"/><Relationship Id="rId105" Type="http://schemas.openxmlformats.org/officeDocument/2006/relationships/image" Target="../media/image242.png"/><Relationship Id="rId8" Type="http://schemas.openxmlformats.org/officeDocument/2006/relationships/image" Target="../media/image145.png"/><Relationship Id="rId51" Type="http://schemas.openxmlformats.org/officeDocument/2006/relationships/image" Target="../media/image188.png"/><Relationship Id="rId72" Type="http://schemas.openxmlformats.org/officeDocument/2006/relationships/image" Target="../media/image209.png"/><Relationship Id="rId93" Type="http://schemas.openxmlformats.org/officeDocument/2006/relationships/image" Target="../media/image230.png"/><Relationship Id="rId98" Type="http://schemas.openxmlformats.org/officeDocument/2006/relationships/image" Target="../media/image235.png"/><Relationship Id="rId3" Type="http://schemas.openxmlformats.org/officeDocument/2006/relationships/image" Target="../media/image140.png"/><Relationship Id="rId25" Type="http://schemas.openxmlformats.org/officeDocument/2006/relationships/image" Target="../media/image162.png"/><Relationship Id="rId46" Type="http://schemas.openxmlformats.org/officeDocument/2006/relationships/image" Target="../media/image183.png"/><Relationship Id="rId67" Type="http://schemas.openxmlformats.org/officeDocument/2006/relationships/image" Target="../media/image204.png"/><Relationship Id="rId116" Type="http://schemas.openxmlformats.org/officeDocument/2006/relationships/image" Target="../media/image253.png"/><Relationship Id="rId20" Type="http://schemas.openxmlformats.org/officeDocument/2006/relationships/image" Target="../media/image157.png"/><Relationship Id="rId41" Type="http://schemas.openxmlformats.org/officeDocument/2006/relationships/image" Target="../media/image178.png"/><Relationship Id="rId62" Type="http://schemas.openxmlformats.org/officeDocument/2006/relationships/image" Target="../media/image199.png"/><Relationship Id="rId83" Type="http://schemas.openxmlformats.org/officeDocument/2006/relationships/image" Target="../media/image220.png"/><Relationship Id="rId88" Type="http://schemas.openxmlformats.org/officeDocument/2006/relationships/image" Target="../media/image225.png"/><Relationship Id="rId111" Type="http://schemas.openxmlformats.org/officeDocument/2006/relationships/image" Target="../media/image2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5255"/>
            <a:chOff x="0" y="0"/>
            <a:chExt cx="1829816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382079" cy="4622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5905" y="6459426"/>
              <a:ext cx="2501922" cy="38352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6347" y="7411091"/>
              <a:ext cx="9810750" cy="0"/>
            </a:xfrm>
            <a:custGeom>
              <a:avLst/>
              <a:gdLst/>
              <a:ahLst/>
              <a:cxnLst/>
              <a:rect l="l" t="t" r="r" b="b"/>
              <a:pathLst>
                <a:path w="9810750">
                  <a:moveTo>
                    <a:pt x="9810749" y="0"/>
                  </a:move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83901" y="5066772"/>
            <a:ext cx="908240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0" marR="5080" indent="-1702435">
              <a:lnSpc>
                <a:spcPct val="114599"/>
              </a:lnSpc>
              <a:spcBef>
                <a:spcPts val="100"/>
              </a:spcBef>
              <a:tabLst>
                <a:tab pos="470534" algn="l"/>
                <a:tab pos="3604895" algn="l"/>
                <a:tab pos="4358005" algn="l"/>
                <a:tab pos="5466080" algn="l"/>
                <a:tab pos="7574915" algn="l"/>
                <a:tab pos="8292465" algn="l"/>
              </a:tabLst>
            </a:pPr>
            <a:r>
              <a:rPr sz="3600" b="1" spc="-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3600" b="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3600" b="1" spc="195" dirty="0">
                <a:solidFill>
                  <a:srgbClr val="231F20"/>
                </a:solidFill>
                <a:latin typeface="Calibri"/>
                <a:cs typeface="Calibri"/>
              </a:rPr>
              <a:t>COMPREHENSIVE</a:t>
            </a:r>
            <a:r>
              <a:rPr sz="3600" b="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3600" b="1" spc="185" dirty="0">
                <a:solidFill>
                  <a:srgbClr val="231F20"/>
                </a:solidFill>
                <a:latin typeface="Calibri"/>
                <a:cs typeface="Calibri"/>
              </a:rPr>
              <a:t>EXPLORATION</a:t>
            </a:r>
            <a:r>
              <a:rPr sz="3600" b="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3600" b="1" spc="-2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3600" b="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3600" b="1" spc="60" dirty="0">
                <a:solidFill>
                  <a:srgbClr val="231F20"/>
                </a:solidFill>
                <a:latin typeface="Calibri"/>
                <a:cs typeface="Calibri"/>
              </a:rPr>
              <a:t>THE </a:t>
            </a:r>
            <a:r>
              <a:rPr sz="3600" b="1" spc="190" dirty="0">
                <a:solidFill>
                  <a:srgbClr val="231F20"/>
                </a:solidFill>
                <a:latin typeface="Calibri"/>
                <a:cs typeface="Calibri"/>
              </a:rPr>
              <a:t>GLOBAL</a:t>
            </a:r>
            <a:r>
              <a:rPr sz="3600" b="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3600" b="1" spc="13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3600" b="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3600" b="1" spc="110" dirty="0">
                <a:solidFill>
                  <a:srgbClr val="231F20"/>
                </a:solidFill>
                <a:latin typeface="Calibri"/>
                <a:cs typeface="Calibri"/>
              </a:rPr>
              <a:t>MARKET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45715" y="3575233"/>
            <a:ext cx="5396865" cy="1102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50" b="0" spc="265" dirty="0">
                <a:latin typeface="Calibri"/>
                <a:cs typeface="Calibri"/>
              </a:rPr>
              <a:t>ENERGYVIST</a:t>
            </a:r>
            <a:r>
              <a:rPr sz="7050" b="0" spc="-425" dirty="0">
                <a:latin typeface="Calibri"/>
                <a:cs typeface="Calibri"/>
              </a:rPr>
              <a:t>A</a:t>
            </a:r>
            <a:endParaRPr sz="7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0312" y="7450623"/>
            <a:ext cx="7247255" cy="13893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650" b="1" spc="175" dirty="0">
                <a:solidFill>
                  <a:srgbClr val="231F20"/>
                </a:solidFill>
                <a:latin typeface="Tahoma"/>
                <a:cs typeface="Tahoma"/>
              </a:rPr>
              <a:t>AYUSH</a:t>
            </a:r>
            <a:r>
              <a:rPr sz="2650" b="1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190" dirty="0">
                <a:solidFill>
                  <a:srgbClr val="231F20"/>
                </a:solidFill>
                <a:latin typeface="Tahoma"/>
                <a:cs typeface="Tahoma"/>
              </a:rPr>
              <a:t>KUMAR</a:t>
            </a:r>
            <a:r>
              <a:rPr sz="2650" b="1" spc="13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231F20"/>
                </a:solidFill>
                <a:latin typeface="Tahoma"/>
                <a:cs typeface="Tahoma"/>
              </a:rPr>
              <a:t>(RA2211056010011)</a:t>
            </a:r>
            <a:endParaRPr sz="2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650" b="1" spc="204" dirty="0">
                <a:solidFill>
                  <a:srgbClr val="231F20"/>
                </a:solidFill>
                <a:latin typeface="Tahoma"/>
                <a:cs typeface="Tahoma"/>
              </a:rPr>
              <a:t>MOHAMED</a:t>
            </a:r>
            <a:r>
              <a:rPr sz="2650" b="1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80" dirty="0">
                <a:solidFill>
                  <a:srgbClr val="231F20"/>
                </a:solidFill>
                <a:latin typeface="Tahoma"/>
                <a:cs typeface="Tahoma"/>
              </a:rPr>
              <a:t>IRSATH</a:t>
            </a:r>
            <a:r>
              <a:rPr sz="2650" b="1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231F20"/>
                </a:solidFill>
                <a:latin typeface="Tahoma"/>
                <a:cs typeface="Tahoma"/>
              </a:rPr>
              <a:t>(RA2211056010055)</a:t>
            </a:r>
            <a:endParaRPr sz="2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650" b="1" spc="85" dirty="0">
                <a:solidFill>
                  <a:srgbClr val="231F20"/>
                </a:solidFill>
                <a:latin typeface="Tahoma"/>
                <a:cs typeface="Tahoma"/>
              </a:rPr>
              <a:t>ANISH</a:t>
            </a:r>
            <a:r>
              <a:rPr sz="2650" b="1" spc="1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204" dirty="0">
                <a:solidFill>
                  <a:srgbClr val="231F20"/>
                </a:solidFill>
                <a:latin typeface="Tahoma"/>
                <a:cs typeface="Tahoma"/>
              </a:rPr>
              <a:t>SARKAR</a:t>
            </a:r>
            <a:r>
              <a:rPr sz="2650" b="1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650" b="1" spc="-10" dirty="0">
                <a:solidFill>
                  <a:srgbClr val="231F20"/>
                </a:solidFill>
                <a:latin typeface="Tahoma"/>
                <a:cs typeface="Tahoma"/>
              </a:rPr>
              <a:t>(RA2211056010056)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4929" y="678671"/>
            <a:ext cx="425450" cy="276860"/>
            <a:chOff x="2834929" y="678671"/>
            <a:chExt cx="425450" cy="276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4929" y="678671"/>
              <a:ext cx="200024" cy="276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9260" y="755395"/>
              <a:ext cx="190499" cy="2000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305666" y="755395"/>
            <a:ext cx="549275" cy="204470"/>
            <a:chOff x="3305666" y="755395"/>
            <a:chExt cx="549275" cy="2044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666" y="755395"/>
              <a:ext cx="171449" cy="200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3039" y="755395"/>
              <a:ext cx="133349" cy="200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084" y="759544"/>
              <a:ext cx="171449" cy="2000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07047" y="755395"/>
            <a:ext cx="285749" cy="2000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40917" y="670372"/>
            <a:ext cx="857885" cy="370840"/>
            <a:chOff x="4240917" y="670372"/>
            <a:chExt cx="857885" cy="37084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0917" y="755395"/>
              <a:ext cx="180974" cy="285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290" y="670372"/>
              <a:ext cx="208532" cy="2903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8842" y="755395"/>
              <a:ext cx="200024" cy="200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7321" y="755395"/>
              <a:ext cx="171449" cy="20002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225938" y="755395"/>
            <a:ext cx="337185" cy="200025"/>
            <a:chOff x="5225938" y="755395"/>
            <a:chExt cx="337185" cy="2000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5938" y="759544"/>
              <a:ext cx="190499" cy="1904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9163" y="755395"/>
              <a:ext cx="133349" cy="20002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713265" y="668297"/>
            <a:ext cx="745490" cy="287655"/>
            <a:chOff x="5713265" y="668297"/>
            <a:chExt cx="745490" cy="28765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3265" y="682814"/>
              <a:ext cx="180974" cy="2666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26858" y="757469"/>
              <a:ext cx="114299" cy="1904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1282" y="755395"/>
              <a:ext cx="190499" cy="2000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7318" y="668297"/>
              <a:ext cx="180974" cy="28574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511649" y="670372"/>
            <a:ext cx="812800" cy="290830"/>
            <a:chOff x="6511649" y="670372"/>
            <a:chExt cx="812800" cy="29083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1649" y="759544"/>
              <a:ext cx="171449" cy="2000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3170" y="755395"/>
              <a:ext cx="152399" cy="2000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91141" y="670372"/>
              <a:ext cx="208532" cy="2903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3769" y="755395"/>
              <a:ext cx="190499" cy="20002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370174" y="755395"/>
            <a:ext cx="171449" cy="20002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754074" y="1275980"/>
            <a:ext cx="12019280" cy="2275205"/>
            <a:chOff x="2754074" y="1275980"/>
            <a:chExt cx="12019280" cy="2275205"/>
          </a:xfrm>
        </p:grpSpPr>
        <p:sp>
          <p:nvSpPr>
            <p:cNvPr id="30" name="object 30"/>
            <p:cNvSpPr/>
            <p:nvPr/>
          </p:nvSpPr>
          <p:spPr>
            <a:xfrm>
              <a:off x="2756152" y="1275980"/>
              <a:ext cx="12017375" cy="2275205"/>
            </a:xfrm>
            <a:custGeom>
              <a:avLst/>
              <a:gdLst/>
              <a:ahLst/>
              <a:cxnLst/>
              <a:rect l="l" t="t" r="r" b="b"/>
              <a:pathLst>
                <a:path w="12017375" h="2275204">
                  <a:moveTo>
                    <a:pt x="12017058" y="2274951"/>
                  </a:moveTo>
                  <a:lnTo>
                    <a:pt x="0" y="2274951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227495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61338" y="1283245"/>
              <a:ext cx="12002770" cy="2259330"/>
            </a:xfrm>
            <a:custGeom>
              <a:avLst/>
              <a:gdLst/>
              <a:ahLst/>
              <a:cxnLst/>
              <a:rect l="l" t="t" r="r" b="b"/>
              <a:pathLst>
                <a:path w="12002769" h="2259329">
                  <a:moveTo>
                    <a:pt x="0" y="0"/>
                  </a:moveTo>
                  <a:lnTo>
                    <a:pt x="12002536" y="0"/>
                  </a:lnTo>
                  <a:lnTo>
                    <a:pt x="12002536" y="2258864"/>
                  </a:lnTo>
                  <a:lnTo>
                    <a:pt x="0" y="2258864"/>
                  </a:lnTo>
                  <a:lnTo>
                    <a:pt x="0" y="0"/>
                  </a:lnTo>
                  <a:close/>
                </a:path>
                <a:path w="12002769" h="2259329">
                  <a:moveTo>
                    <a:pt x="0" y="0"/>
                  </a:moveTo>
                  <a:lnTo>
                    <a:pt x="12002536" y="0"/>
                  </a:lnTo>
                  <a:lnTo>
                    <a:pt x="12002536" y="2258864"/>
                  </a:lnTo>
                  <a:lnTo>
                    <a:pt x="0" y="2258864"/>
                  </a:lnTo>
                  <a:lnTo>
                    <a:pt x="0" y="0"/>
                  </a:lnTo>
                  <a:close/>
                </a:path>
              </a:pathLst>
            </a:custGeom>
            <a:ln w="14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47373" y="1402398"/>
            <a:ext cx="695324" cy="1523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44254" y="1393127"/>
            <a:ext cx="539673" cy="118271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496068" y="1440611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59">
                <a:moveTo>
                  <a:pt x="70688" y="33324"/>
                </a:moveTo>
                <a:lnTo>
                  <a:pt x="0" y="33324"/>
                </a:lnTo>
                <a:lnTo>
                  <a:pt x="0" y="47828"/>
                </a:lnTo>
                <a:lnTo>
                  <a:pt x="70688" y="47828"/>
                </a:lnTo>
                <a:lnTo>
                  <a:pt x="70688" y="33324"/>
                </a:lnTo>
                <a:close/>
              </a:path>
              <a:path w="71120" h="48259">
                <a:moveTo>
                  <a:pt x="70688" y="0"/>
                </a:moveTo>
                <a:lnTo>
                  <a:pt x="0" y="0"/>
                </a:lnTo>
                <a:lnTo>
                  <a:pt x="0" y="16751"/>
                </a:lnTo>
                <a:lnTo>
                  <a:pt x="70688" y="16751"/>
                </a:lnTo>
                <a:lnTo>
                  <a:pt x="70688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678735" y="1393127"/>
            <a:ext cx="348615" cy="118745"/>
            <a:chOff x="3678735" y="1393127"/>
            <a:chExt cx="348615" cy="118745"/>
          </a:xfrm>
        </p:grpSpPr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78735" y="1393127"/>
              <a:ext cx="70504" cy="1182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74124" y="1401415"/>
              <a:ext cx="161919" cy="1099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8854" y="1426278"/>
              <a:ext cx="68430" cy="85120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913608" y="1393127"/>
            <a:ext cx="506730" cy="118745"/>
            <a:chOff x="4913608" y="1393127"/>
            <a:chExt cx="506730" cy="118745"/>
          </a:xfrm>
        </p:grpSpPr>
        <p:sp>
          <p:nvSpPr>
            <p:cNvPr id="40" name="object 40"/>
            <p:cNvSpPr/>
            <p:nvPr/>
          </p:nvSpPr>
          <p:spPr>
            <a:xfrm>
              <a:off x="4913604" y="1393138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69">
                  <a:moveTo>
                    <a:pt x="18656" y="0"/>
                  </a:moveTo>
                  <a:lnTo>
                    <a:pt x="0" y="0"/>
                  </a:lnTo>
                  <a:lnTo>
                    <a:pt x="2070" y="39357"/>
                  </a:lnTo>
                  <a:lnTo>
                    <a:pt x="16586" y="39357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75645" y="1401242"/>
              <a:ext cx="257481" cy="1101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56110" y="1426278"/>
              <a:ext cx="68431" cy="851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53572" y="1393127"/>
              <a:ext cx="66530" cy="116199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924726" y="1393127"/>
            <a:ext cx="900838" cy="11827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7875334" y="1393138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69">
                <a:moveTo>
                  <a:pt x="18656" y="0"/>
                </a:moveTo>
                <a:lnTo>
                  <a:pt x="0" y="0"/>
                </a:lnTo>
                <a:lnTo>
                  <a:pt x="2070" y="39357"/>
                </a:lnTo>
                <a:lnTo>
                  <a:pt x="16586" y="39357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54124" y="1484299"/>
            <a:ext cx="41910" cy="54610"/>
          </a:xfrm>
          <a:custGeom>
            <a:avLst/>
            <a:gdLst/>
            <a:ahLst/>
            <a:cxnLst/>
            <a:rect l="l" t="t" r="r" b="b"/>
            <a:pathLst>
              <a:path w="41909" h="54609">
                <a:moveTo>
                  <a:pt x="41478" y="14503"/>
                </a:moveTo>
                <a:lnTo>
                  <a:pt x="39395" y="8280"/>
                </a:lnTo>
                <a:lnTo>
                  <a:pt x="35255" y="2070"/>
                </a:lnTo>
                <a:lnTo>
                  <a:pt x="29032" y="0"/>
                </a:lnTo>
                <a:lnTo>
                  <a:pt x="18669" y="0"/>
                </a:lnTo>
                <a:lnTo>
                  <a:pt x="14516" y="8280"/>
                </a:lnTo>
                <a:lnTo>
                  <a:pt x="14516" y="12433"/>
                </a:lnTo>
                <a:lnTo>
                  <a:pt x="16586" y="16573"/>
                </a:lnTo>
                <a:lnTo>
                  <a:pt x="20739" y="20891"/>
                </a:lnTo>
                <a:lnTo>
                  <a:pt x="22809" y="25031"/>
                </a:lnTo>
                <a:lnTo>
                  <a:pt x="22809" y="31254"/>
                </a:lnTo>
                <a:lnTo>
                  <a:pt x="18669" y="37465"/>
                </a:lnTo>
                <a:lnTo>
                  <a:pt x="14516" y="39535"/>
                </a:lnTo>
                <a:lnTo>
                  <a:pt x="6223" y="41605"/>
                </a:lnTo>
                <a:lnTo>
                  <a:pt x="0" y="41605"/>
                </a:lnTo>
                <a:lnTo>
                  <a:pt x="0" y="54038"/>
                </a:lnTo>
                <a:lnTo>
                  <a:pt x="8293" y="54038"/>
                </a:lnTo>
                <a:lnTo>
                  <a:pt x="12446" y="51968"/>
                </a:lnTo>
                <a:lnTo>
                  <a:pt x="22809" y="49898"/>
                </a:lnTo>
                <a:lnTo>
                  <a:pt x="33185" y="39535"/>
                </a:lnTo>
                <a:lnTo>
                  <a:pt x="39395" y="27101"/>
                </a:lnTo>
                <a:lnTo>
                  <a:pt x="41478" y="1450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8066111" y="1393127"/>
            <a:ext cx="506730" cy="118745"/>
            <a:chOff x="8066111" y="1393127"/>
            <a:chExt cx="506730" cy="118745"/>
          </a:xfrm>
        </p:grpSpPr>
        <p:sp>
          <p:nvSpPr>
            <p:cNvPr id="48" name="object 48"/>
            <p:cNvSpPr/>
            <p:nvPr/>
          </p:nvSpPr>
          <p:spPr>
            <a:xfrm>
              <a:off x="8066100" y="1393138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69">
                  <a:moveTo>
                    <a:pt x="18669" y="0"/>
                  </a:moveTo>
                  <a:lnTo>
                    <a:pt x="0" y="0"/>
                  </a:lnTo>
                  <a:lnTo>
                    <a:pt x="2082" y="39357"/>
                  </a:lnTo>
                  <a:lnTo>
                    <a:pt x="14516" y="39357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28321" y="1401242"/>
              <a:ext cx="257481" cy="1101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08612" y="1426278"/>
              <a:ext cx="68431" cy="8512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06248" y="1393127"/>
              <a:ext cx="66530" cy="116199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071005" y="1386739"/>
            <a:ext cx="2930447" cy="365172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11403508" y="1393138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69">
                <a:moveTo>
                  <a:pt x="18669" y="0"/>
                </a:moveTo>
                <a:lnTo>
                  <a:pt x="0" y="0"/>
                </a:lnTo>
                <a:lnTo>
                  <a:pt x="2082" y="39357"/>
                </a:lnTo>
                <a:lnTo>
                  <a:pt x="16586" y="39357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11467973" y="1401242"/>
            <a:ext cx="351155" cy="110489"/>
            <a:chOff x="11467973" y="1401242"/>
            <a:chExt cx="351155" cy="110489"/>
          </a:xfrm>
        </p:grpSpPr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467973" y="1401242"/>
              <a:ext cx="255235" cy="11015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745845" y="1426278"/>
              <a:ext cx="72751" cy="85120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11866461" y="1393138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69">
                <a:moveTo>
                  <a:pt x="18656" y="0"/>
                </a:moveTo>
                <a:lnTo>
                  <a:pt x="0" y="0"/>
                </a:lnTo>
                <a:lnTo>
                  <a:pt x="2070" y="39357"/>
                </a:lnTo>
                <a:lnTo>
                  <a:pt x="16586" y="39357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947335" y="1391436"/>
            <a:ext cx="40005" cy="153670"/>
          </a:xfrm>
          <a:custGeom>
            <a:avLst/>
            <a:gdLst/>
            <a:ahLst/>
            <a:cxnLst/>
            <a:rect l="l" t="t" r="r" b="b"/>
            <a:pathLst>
              <a:path w="40004" h="153669">
                <a:moveTo>
                  <a:pt x="39395" y="0"/>
                </a:moveTo>
                <a:lnTo>
                  <a:pt x="0" y="0"/>
                </a:lnTo>
                <a:lnTo>
                  <a:pt x="0" y="10160"/>
                </a:lnTo>
                <a:lnTo>
                  <a:pt x="24879" y="10160"/>
                </a:lnTo>
                <a:lnTo>
                  <a:pt x="24879" y="140906"/>
                </a:lnTo>
                <a:lnTo>
                  <a:pt x="0" y="140906"/>
                </a:lnTo>
                <a:lnTo>
                  <a:pt x="0" y="153606"/>
                </a:lnTo>
                <a:lnTo>
                  <a:pt x="39395" y="153606"/>
                </a:lnTo>
                <a:lnTo>
                  <a:pt x="39395" y="140906"/>
                </a:lnTo>
                <a:lnTo>
                  <a:pt x="39395" y="10160"/>
                </a:lnTo>
                <a:lnTo>
                  <a:pt x="39395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034431" y="1484299"/>
            <a:ext cx="40005" cy="54610"/>
          </a:xfrm>
          <a:custGeom>
            <a:avLst/>
            <a:gdLst/>
            <a:ahLst/>
            <a:cxnLst/>
            <a:rect l="l" t="t" r="r" b="b"/>
            <a:pathLst>
              <a:path w="40004" h="54609">
                <a:moveTo>
                  <a:pt x="39395" y="14503"/>
                </a:moveTo>
                <a:lnTo>
                  <a:pt x="35242" y="2070"/>
                </a:lnTo>
                <a:lnTo>
                  <a:pt x="29019" y="0"/>
                </a:lnTo>
                <a:lnTo>
                  <a:pt x="18656" y="0"/>
                </a:lnTo>
                <a:lnTo>
                  <a:pt x="14516" y="8280"/>
                </a:lnTo>
                <a:lnTo>
                  <a:pt x="14516" y="12433"/>
                </a:lnTo>
                <a:lnTo>
                  <a:pt x="20726" y="25031"/>
                </a:lnTo>
                <a:lnTo>
                  <a:pt x="22809" y="31254"/>
                </a:lnTo>
                <a:lnTo>
                  <a:pt x="18656" y="37465"/>
                </a:lnTo>
                <a:lnTo>
                  <a:pt x="6210" y="41605"/>
                </a:lnTo>
                <a:lnTo>
                  <a:pt x="0" y="41605"/>
                </a:lnTo>
                <a:lnTo>
                  <a:pt x="0" y="54038"/>
                </a:lnTo>
                <a:lnTo>
                  <a:pt x="6210" y="54038"/>
                </a:lnTo>
                <a:lnTo>
                  <a:pt x="12433" y="51968"/>
                </a:lnTo>
                <a:lnTo>
                  <a:pt x="22809" y="49898"/>
                </a:lnTo>
                <a:lnTo>
                  <a:pt x="33172" y="39535"/>
                </a:lnTo>
                <a:lnTo>
                  <a:pt x="39395" y="27101"/>
                </a:lnTo>
                <a:lnTo>
                  <a:pt x="39395" y="1450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12210867" y="1386739"/>
            <a:ext cx="614680" cy="158115"/>
            <a:chOff x="12210867" y="1386739"/>
            <a:chExt cx="614680" cy="158115"/>
          </a:xfrm>
        </p:grpSpPr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10867" y="1426278"/>
              <a:ext cx="68429" cy="851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300206" y="1393127"/>
              <a:ext cx="166067" cy="1161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93233" y="1426105"/>
              <a:ext cx="64284" cy="8512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2582398" y="1440611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59">
                  <a:moveTo>
                    <a:pt x="70675" y="33324"/>
                  </a:moveTo>
                  <a:lnTo>
                    <a:pt x="0" y="33324"/>
                  </a:lnTo>
                  <a:lnTo>
                    <a:pt x="0" y="47828"/>
                  </a:lnTo>
                  <a:lnTo>
                    <a:pt x="70675" y="47828"/>
                  </a:lnTo>
                  <a:lnTo>
                    <a:pt x="70675" y="33324"/>
                  </a:lnTo>
                  <a:close/>
                </a:path>
                <a:path w="71120" h="48259">
                  <a:moveTo>
                    <a:pt x="70675" y="0"/>
                  </a:moveTo>
                  <a:lnTo>
                    <a:pt x="0" y="0"/>
                  </a:lnTo>
                  <a:lnTo>
                    <a:pt x="0" y="16751"/>
                  </a:lnTo>
                  <a:lnTo>
                    <a:pt x="70675" y="16751"/>
                  </a:lnTo>
                  <a:lnTo>
                    <a:pt x="7067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75888" y="1401415"/>
              <a:ext cx="70505" cy="10791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2779565" y="1386750"/>
              <a:ext cx="45720" cy="158115"/>
            </a:xfrm>
            <a:custGeom>
              <a:avLst/>
              <a:gdLst/>
              <a:ahLst/>
              <a:cxnLst/>
              <a:rect l="l" t="t" r="r" b="b"/>
              <a:pathLst>
                <a:path w="45720" h="158115">
                  <a:moveTo>
                    <a:pt x="45618" y="78905"/>
                  </a:moveTo>
                  <a:lnTo>
                    <a:pt x="43294" y="57848"/>
                  </a:lnTo>
                  <a:lnTo>
                    <a:pt x="36296" y="37960"/>
                  </a:lnTo>
                  <a:lnTo>
                    <a:pt x="24625" y="18808"/>
                  </a:lnTo>
                  <a:lnTo>
                    <a:pt x="8293" y="0"/>
                  </a:lnTo>
                  <a:lnTo>
                    <a:pt x="0" y="8458"/>
                  </a:lnTo>
                  <a:lnTo>
                    <a:pt x="13614" y="25577"/>
                  </a:lnTo>
                  <a:lnTo>
                    <a:pt x="23329" y="42900"/>
                  </a:lnTo>
                  <a:lnTo>
                    <a:pt x="29159" y="60604"/>
                  </a:lnTo>
                  <a:lnTo>
                    <a:pt x="31102" y="78905"/>
                  </a:lnTo>
                  <a:lnTo>
                    <a:pt x="22809" y="116370"/>
                  </a:lnTo>
                  <a:lnTo>
                    <a:pt x="18961" y="124460"/>
                  </a:lnTo>
                  <a:lnTo>
                    <a:pt x="13741" y="132943"/>
                  </a:lnTo>
                  <a:lnTo>
                    <a:pt x="7353" y="141427"/>
                  </a:lnTo>
                  <a:lnTo>
                    <a:pt x="0" y="149517"/>
                  </a:lnTo>
                  <a:lnTo>
                    <a:pt x="8293" y="157810"/>
                  </a:lnTo>
                  <a:lnTo>
                    <a:pt x="13030" y="152717"/>
                  </a:lnTo>
                  <a:lnTo>
                    <a:pt x="31102" y="130873"/>
                  </a:lnTo>
                  <a:lnTo>
                    <a:pt x="37325" y="116370"/>
                  </a:lnTo>
                  <a:lnTo>
                    <a:pt x="40081" y="111506"/>
                  </a:lnTo>
                  <a:lnTo>
                    <a:pt x="42252" y="106121"/>
                  </a:lnTo>
                  <a:lnTo>
                    <a:pt x="44030" y="99593"/>
                  </a:lnTo>
                  <a:lnTo>
                    <a:pt x="45618" y="91325"/>
                  </a:lnTo>
                  <a:lnTo>
                    <a:pt x="45618" y="7890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2844254" y="1600490"/>
            <a:ext cx="444500" cy="118745"/>
            <a:chOff x="2844254" y="1600490"/>
            <a:chExt cx="444500" cy="118745"/>
          </a:xfrm>
        </p:grpSpPr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44254" y="1600490"/>
              <a:ext cx="70677" cy="11827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39816" y="1608605"/>
              <a:ext cx="159845" cy="1099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24373" y="1633640"/>
              <a:ext cx="68604" cy="8494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17861" y="1608605"/>
              <a:ext cx="70504" cy="107911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3402584" y="1648154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3147"/>
                </a:moveTo>
                <a:lnTo>
                  <a:pt x="0" y="33147"/>
                </a:lnTo>
                <a:lnTo>
                  <a:pt x="0" y="47650"/>
                </a:lnTo>
                <a:lnTo>
                  <a:pt x="70675" y="47650"/>
                </a:lnTo>
                <a:lnTo>
                  <a:pt x="70675" y="33147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38"/>
                </a:lnTo>
                <a:lnTo>
                  <a:pt x="70675" y="16738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587148" y="1600490"/>
            <a:ext cx="539846" cy="118271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8688731" y="1393127"/>
            <a:ext cx="2550964" cy="359302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7115677" y="1608778"/>
            <a:ext cx="534035" cy="143510"/>
            <a:chOff x="7115677" y="1608778"/>
            <a:chExt cx="534035" cy="143510"/>
          </a:xfrm>
        </p:grpSpPr>
        <p:sp>
          <p:nvSpPr>
            <p:cNvPr id="76" name="object 76"/>
            <p:cNvSpPr/>
            <p:nvPr/>
          </p:nvSpPr>
          <p:spPr>
            <a:xfrm>
              <a:off x="7115670" y="1608784"/>
              <a:ext cx="62230" cy="107950"/>
            </a:xfrm>
            <a:custGeom>
              <a:avLst/>
              <a:gdLst/>
              <a:ahLst/>
              <a:cxnLst/>
              <a:rect l="l" t="t" r="r" b="b"/>
              <a:pathLst>
                <a:path w="62229" h="107950">
                  <a:moveTo>
                    <a:pt x="62217" y="0"/>
                  </a:moveTo>
                  <a:lnTo>
                    <a:pt x="0" y="0"/>
                  </a:lnTo>
                  <a:lnTo>
                    <a:pt x="0" y="107734"/>
                  </a:lnTo>
                  <a:lnTo>
                    <a:pt x="62217" y="107734"/>
                  </a:lnTo>
                  <a:lnTo>
                    <a:pt x="62217" y="95478"/>
                  </a:lnTo>
                  <a:lnTo>
                    <a:pt x="14516" y="95478"/>
                  </a:lnTo>
                  <a:lnTo>
                    <a:pt x="14516" y="58191"/>
                  </a:lnTo>
                  <a:lnTo>
                    <a:pt x="60134" y="58191"/>
                  </a:lnTo>
                  <a:lnTo>
                    <a:pt x="60134" y="45758"/>
                  </a:lnTo>
                  <a:lnTo>
                    <a:pt x="14516" y="45758"/>
                  </a:lnTo>
                  <a:lnTo>
                    <a:pt x="14516" y="12433"/>
                  </a:lnTo>
                  <a:lnTo>
                    <a:pt x="62217" y="12433"/>
                  </a:lnTo>
                  <a:lnTo>
                    <a:pt x="62217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05018" y="1633641"/>
              <a:ext cx="66357" cy="8287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94012" y="1633640"/>
              <a:ext cx="72751" cy="8494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393722" y="1633641"/>
              <a:ext cx="255407" cy="118271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754715" y="1600317"/>
            <a:ext cx="998473" cy="151594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8802954" y="1600491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656" y="0"/>
                </a:moveTo>
                <a:lnTo>
                  <a:pt x="0" y="0"/>
                </a:lnTo>
                <a:lnTo>
                  <a:pt x="2070" y="39547"/>
                </a:lnTo>
                <a:lnTo>
                  <a:pt x="16586" y="39547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896439" y="1633651"/>
            <a:ext cx="25400" cy="85090"/>
          </a:xfrm>
          <a:custGeom>
            <a:avLst/>
            <a:gdLst/>
            <a:ahLst/>
            <a:cxnLst/>
            <a:rect l="l" t="t" r="r" b="b"/>
            <a:pathLst>
              <a:path w="25400" h="85089">
                <a:moveTo>
                  <a:pt x="24879" y="66294"/>
                </a:moveTo>
                <a:lnTo>
                  <a:pt x="20739" y="62153"/>
                </a:lnTo>
                <a:lnTo>
                  <a:pt x="16586" y="60083"/>
                </a:lnTo>
                <a:lnTo>
                  <a:pt x="10363" y="60083"/>
                </a:lnTo>
                <a:lnTo>
                  <a:pt x="2070" y="64223"/>
                </a:lnTo>
                <a:lnTo>
                  <a:pt x="0" y="68364"/>
                </a:lnTo>
                <a:lnTo>
                  <a:pt x="0" y="74587"/>
                </a:lnTo>
                <a:lnTo>
                  <a:pt x="2070" y="78727"/>
                </a:lnTo>
                <a:lnTo>
                  <a:pt x="6223" y="82867"/>
                </a:lnTo>
                <a:lnTo>
                  <a:pt x="10363" y="84937"/>
                </a:lnTo>
                <a:lnTo>
                  <a:pt x="14516" y="84937"/>
                </a:lnTo>
                <a:lnTo>
                  <a:pt x="22809" y="80797"/>
                </a:lnTo>
                <a:lnTo>
                  <a:pt x="24879" y="76657"/>
                </a:lnTo>
                <a:lnTo>
                  <a:pt x="24879" y="66294"/>
                </a:lnTo>
                <a:close/>
              </a:path>
              <a:path w="25400" h="85089">
                <a:moveTo>
                  <a:pt x="24879" y="6210"/>
                </a:moveTo>
                <a:lnTo>
                  <a:pt x="20739" y="2070"/>
                </a:lnTo>
                <a:lnTo>
                  <a:pt x="16586" y="0"/>
                </a:lnTo>
                <a:lnTo>
                  <a:pt x="10363" y="0"/>
                </a:lnTo>
                <a:lnTo>
                  <a:pt x="2070" y="4140"/>
                </a:lnTo>
                <a:lnTo>
                  <a:pt x="0" y="8280"/>
                </a:lnTo>
                <a:lnTo>
                  <a:pt x="0" y="14503"/>
                </a:lnTo>
                <a:lnTo>
                  <a:pt x="2070" y="18643"/>
                </a:lnTo>
                <a:lnTo>
                  <a:pt x="6223" y="22783"/>
                </a:lnTo>
                <a:lnTo>
                  <a:pt x="10363" y="24853"/>
                </a:lnTo>
                <a:lnTo>
                  <a:pt x="14516" y="24853"/>
                </a:lnTo>
                <a:lnTo>
                  <a:pt x="22809" y="20713"/>
                </a:lnTo>
                <a:lnTo>
                  <a:pt x="24879" y="14503"/>
                </a:lnTo>
                <a:lnTo>
                  <a:pt x="24879" y="621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785989" y="1820290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834" y="0"/>
                </a:moveTo>
                <a:lnTo>
                  <a:pt x="0" y="0"/>
                </a:lnTo>
                <a:lnTo>
                  <a:pt x="2070" y="39535"/>
                </a:lnTo>
                <a:lnTo>
                  <a:pt x="16764" y="39535"/>
                </a:lnTo>
                <a:lnTo>
                  <a:pt x="18834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4"/>
          <p:cNvGrpSpPr/>
          <p:nvPr/>
        </p:nvGrpSpPr>
        <p:grpSpPr>
          <a:xfrm>
            <a:off x="7850276" y="1820285"/>
            <a:ext cx="442595" cy="118745"/>
            <a:chOff x="7850276" y="1820285"/>
            <a:chExt cx="442595" cy="118745"/>
          </a:xfrm>
        </p:grpSpPr>
        <p:pic>
          <p:nvPicPr>
            <p:cNvPr id="85" name="object 8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50276" y="1828572"/>
              <a:ext cx="257481" cy="11015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30568" y="1853608"/>
              <a:ext cx="68431" cy="8494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226130" y="1820285"/>
              <a:ext cx="66357" cy="118271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8410860" y="1820285"/>
            <a:ext cx="629285" cy="151765"/>
            <a:chOff x="8410860" y="1820285"/>
            <a:chExt cx="629285" cy="151765"/>
          </a:xfrm>
        </p:grpSpPr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10860" y="1830644"/>
              <a:ext cx="70504" cy="10791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506076" y="1853608"/>
              <a:ext cx="68431" cy="830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597490" y="1820285"/>
              <a:ext cx="249186" cy="11827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877782" y="1853608"/>
              <a:ext cx="161746" cy="118271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9153753" y="1830644"/>
            <a:ext cx="534035" cy="141605"/>
            <a:chOff x="9153753" y="1830644"/>
            <a:chExt cx="534035" cy="141605"/>
          </a:xfrm>
        </p:grpSpPr>
        <p:sp>
          <p:nvSpPr>
            <p:cNvPr id="94" name="object 94"/>
            <p:cNvSpPr/>
            <p:nvPr/>
          </p:nvSpPr>
          <p:spPr>
            <a:xfrm>
              <a:off x="9153741" y="1830653"/>
              <a:ext cx="62230" cy="107950"/>
            </a:xfrm>
            <a:custGeom>
              <a:avLst/>
              <a:gdLst/>
              <a:ahLst/>
              <a:cxnLst/>
              <a:rect l="l" t="t" r="r" b="b"/>
              <a:pathLst>
                <a:path w="62229" h="107950">
                  <a:moveTo>
                    <a:pt x="62217" y="0"/>
                  </a:moveTo>
                  <a:lnTo>
                    <a:pt x="0" y="0"/>
                  </a:lnTo>
                  <a:lnTo>
                    <a:pt x="0" y="107911"/>
                  </a:lnTo>
                  <a:lnTo>
                    <a:pt x="62217" y="107911"/>
                  </a:lnTo>
                  <a:lnTo>
                    <a:pt x="62217" y="93408"/>
                  </a:lnTo>
                  <a:lnTo>
                    <a:pt x="14516" y="93408"/>
                  </a:lnTo>
                  <a:lnTo>
                    <a:pt x="14516" y="58178"/>
                  </a:lnTo>
                  <a:lnTo>
                    <a:pt x="60147" y="58178"/>
                  </a:lnTo>
                  <a:lnTo>
                    <a:pt x="60147" y="45745"/>
                  </a:lnTo>
                  <a:lnTo>
                    <a:pt x="14516" y="45745"/>
                  </a:lnTo>
                  <a:lnTo>
                    <a:pt x="14516" y="12598"/>
                  </a:lnTo>
                  <a:lnTo>
                    <a:pt x="62217" y="12598"/>
                  </a:lnTo>
                  <a:lnTo>
                    <a:pt x="62217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242922" y="1853608"/>
              <a:ext cx="66529" cy="8494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332262" y="1853608"/>
              <a:ext cx="74652" cy="8494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431798" y="1853608"/>
              <a:ext cx="255407" cy="118271"/>
            </a:xfrm>
            <a:prstGeom prst="rect">
              <a:avLst/>
            </a:prstGeom>
          </p:spPr>
        </p:pic>
      </p:grpSp>
      <p:pic>
        <p:nvPicPr>
          <p:cNvPr id="98" name="object 9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9799184" y="1820284"/>
            <a:ext cx="969270" cy="118443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10843095" y="1853615"/>
            <a:ext cx="25400" cy="85090"/>
          </a:xfrm>
          <a:custGeom>
            <a:avLst/>
            <a:gdLst/>
            <a:ahLst/>
            <a:cxnLst/>
            <a:rect l="l" t="t" r="r" b="b"/>
            <a:pathLst>
              <a:path w="25400" h="85089">
                <a:moveTo>
                  <a:pt x="24892" y="70446"/>
                </a:moveTo>
                <a:lnTo>
                  <a:pt x="20739" y="62153"/>
                </a:lnTo>
                <a:lnTo>
                  <a:pt x="14516" y="60083"/>
                </a:lnTo>
                <a:lnTo>
                  <a:pt x="10375" y="60083"/>
                </a:lnTo>
                <a:lnTo>
                  <a:pt x="2082" y="64223"/>
                </a:lnTo>
                <a:lnTo>
                  <a:pt x="0" y="70446"/>
                </a:lnTo>
                <a:lnTo>
                  <a:pt x="0" y="74587"/>
                </a:lnTo>
                <a:lnTo>
                  <a:pt x="4152" y="82880"/>
                </a:lnTo>
                <a:lnTo>
                  <a:pt x="8305" y="84950"/>
                </a:lnTo>
                <a:lnTo>
                  <a:pt x="14516" y="84950"/>
                </a:lnTo>
                <a:lnTo>
                  <a:pt x="22821" y="80797"/>
                </a:lnTo>
                <a:lnTo>
                  <a:pt x="24892" y="76657"/>
                </a:lnTo>
                <a:lnTo>
                  <a:pt x="24892" y="70446"/>
                </a:lnTo>
                <a:close/>
              </a:path>
              <a:path w="25400" h="85089">
                <a:moveTo>
                  <a:pt x="24892" y="10363"/>
                </a:moveTo>
                <a:lnTo>
                  <a:pt x="20739" y="2070"/>
                </a:lnTo>
                <a:lnTo>
                  <a:pt x="14516" y="0"/>
                </a:lnTo>
                <a:lnTo>
                  <a:pt x="10375" y="0"/>
                </a:lnTo>
                <a:lnTo>
                  <a:pt x="2082" y="4140"/>
                </a:lnTo>
                <a:lnTo>
                  <a:pt x="0" y="10363"/>
                </a:lnTo>
                <a:lnTo>
                  <a:pt x="0" y="14503"/>
                </a:lnTo>
                <a:lnTo>
                  <a:pt x="4152" y="22783"/>
                </a:lnTo>
                <a:lnTo>
                  <a:pt x="8305" y="24866"/>
                </a:lnTo>
                <a:lnTo>
                  <a:pt x="14516" y="24866"/>
                </a:lnTo>
                <a:lnTo>
                  <a:pt x="22821" y="20713"/>
                </a:lnTo>
                <a:lnTo>
                  <a:pt x="24892" y="16573"/>
                </a:lnTo>
                <a:lnTo>
                  <a:pt x="24892" y="1036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938485" y="1820290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846" y="0"/>
                </a:moveTo>
                <a:lnTo>
                  <a:pt x="0" y="0"/>
                </a:lnTo>
                <a:lnTo>
                  <a:pt x="2247" y="39535"/>
                </a:lnTo>
                <a:lnTo>
                  <a:pt x="16764" y="39535"/>
                </a:lnTo>
                <a:lnTo>
                  <a:pt x="1884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11002780" y="1814069"/>
            <a:ext cx="1729105" cy="158115"/>
            <a:chOff x="11002780" y="1814069"/>
            <a:chExt cx="1729105" cy="158115"/>
          </a:xfrm>
        </p:grpSpPr>
        <p:pic>
          <p:nvPicPr>
            <p:cNvPr id="102" name="object 10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002780" y="1828572"/>
              <a:ext cx="257653" cy="11015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283244" y="1853435"/>
              <a:ext cx="68431" cy="8512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378460" y="1820285"/>
              <a:ext cx="66530" cy="11827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457259" y="1814069"/>
              <a:ext cx="1274445" cy="157982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2844254" y="2027647"/>
            <a:ext cx="444500" cy="118745"/>
            <a:chOff x="2844254" y="2027647"/>
            <a:chExt cx="444500" cy="118745"/>
          </a:xfrm>
        </p:grpSpPr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44254" y="2027647"/>
              <a:ext cx="70677" cy="11827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39816" y="2036108"/>
              <a:ext cx="159845" cy="10981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24373" y="2060971"/>
              <a:ext cx="68604" cy="8494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17861" y="2035935"/>
              <a:ext cx="70504" cy="107911"/>
            </a:xfrm>
            <a:prstGeom prst="rect">
              <a:avLst/>
            </a:prstGeom>
          </p:spPr>
        </p:pic>
      </p:grpSp>
      <p:sp>
        <p:nvSpPr>
          <p:cNvPr id="111" name="object 111"/>
          <p:cNvSpPr/>
          <p:nvPr/>
        </p:nvSpPr>
        <p:spPr>
          <a:xfrm>
            <a:off x="3402584" y="2075484"/>
            <a:ext cx="71120" cy="50165"/>
          </a:xfrm>
          <a:custGeom>
            <a:avLst/>
            <a:gdLst/>
            <a:ahLst/>
            <a:cxnLst/>
            <a:rect l="l" t="t" r="r" b="b"/>
            <a:pathLst>
              <a:path w="71120" h="50164">
                <a:moveTo>
                  <a:pt x="70510" y="33147"/>
                </a:moveTo>
                <a:lnTo>
                  <a:pt x="0" y="33147"/>
                </a:lnTo>
                <a:lnTo>
                  <a:pt x="0" y="49720"/>
                </a:lnTo>
                <a:lnTo>
                  <a:pt x="70510" y="49720"/>
                </a:lnTo>
                <a:lnTo>
                  <a:pt x="70510" y="33147"/>
                </a:lnTo>
                <a:close/>
              </a:path>
              <a:path w="71120" h="50164">
                <a:moveTo>
                  <a:pt x="70510" y="0"/>
                </a:moveTo>
                <a:lnTo>
                  <a:pt x="0" y="0"/>
                </a:lnTo>
                <a:lnTo>
                  <a:pt x="0" y="16573"/>
                </a:lnTo>
                <a:lnTo>
                  <a:pt x="70510" y="16573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3587148" y="2021604"/>
            <a:ext cx="1453515" cy="158115"/>
            <a:chOff x="3587148" y="2021604"/>
            <a:chExt cx="1453515" cy="158115"/>
          </a:xfrm>
        </p:grpSpPr>
        <p:pic>
          <p:nvPicPr>
            <p:cNvPr id="113" name="object 11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587148" y="2027647"/>
              <a:ext cx="811670" cy="118271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410913" y="2166822"/>
              <a:ext cx="93345" cy="12700"/>
            </a:xfrm>
            <a:custGeom>
              <a:avLst/>
              <a:gdLst/>
              <a:ahLst/>
              <a:cxnLst/>
              <a:rect l="l" t="t" r="r" b="b"/>
              <a:pathLst>
                <a:path w="93345" h="12700">
                  <a:moveTo>
                    <a:pt x="93306" y="0"/>
                  </a:moveTo>
                  <a:lnTo>
                    <a:pt x="0" y="0"/>
                  </a:lnTo>
                  <a:lnTo>
                    <a:pt x="0" y="12420"/>
                  </a:lnTo>
                  <a:lnTo>
                    <a:pt x="93306" y="12420"/>
                  </a:lnTo>
                  <a:lnTo>
                    <a:pt x="93306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519264" y="2027648"/>
              <a:ext cx="66357" cy="11619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10506" y="2060971"/>
              <a:ext cx="66530" cy="8287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697773" y="2027647"/>
              <a:ext cx="70677" cy="11827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791089" y="2060971"/>
              <a:ext cx="172287" cy="84948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992408" y="2021610"/>
              <a:ext cx="48260" cy="158115"/>
            </a:xfrm>
            <a:custGeom>
              <a:avLst/>
              <a:gdLst/>
              <a:ahLst/>
              <a:cxnLst/>
              <a:rect l="l" t="t" r="r" b="b"/>
              <a:pathLst>
                <a:path w="48260" h="158114">
                  <a:moveTo>
                    <a:pt x="47688" y="10363"/>
                  </a:moveTo>
                  <a:lnTo>
                    <a:pt x="39395" y="0"/>
                  </a:lnTo>
                  <a:lnTo>
                    <a:pt x="33782" y="5956"/>
                  </a:lnTo>
                  <a:lnTo>
                    <a:pt x="16586" y="26936"/>
                  </a:lnTo>
                  <a:lnTo>
                    <a:pt x="10363" y="41440"/>
                  </a:lnTo>
                  <a:lnTo>
                    <a:pt x="7607" y="46202"/>
                  </a:lnTo>
                  <a:lnTo>
                    <a:pt x="5435" y="51562"/>
                  </a:lnTo>
                  <a:lnTo>
                    <a:pt x="3657" y="58115"/>
                  </a:lnTo>
                  <a:lnTo>
                    <a:pt x="2070" y="66471"/>
                  </a:lnTo>
                  <a:lnTo>
                    <a:pt x="0" y="80975"/>
                  </a:lnTo>
                  <a:lnTo>
                    <a:pt x="2654" y="101117"/>
                  </a:lnTo>
                  <a:lnTo>
                    <a:pt x="10363" y="120865"/>
                  </a:lnTo>
                  <a:lnTo>
                    <a:pt x="22733" y="139827"/>
                  </a:lnTo>
                  <a:lnTo>
                    <a:pt x="39395" y="157632"/>
                  </a:lnTo>
                  <a:lnTo>
                    <a:pt x="47688" y="149352"/>
                  </a:lnTo>
                  <a:lnTo>
                    <a:pt x="40297" y="141541"/>
                  </a:lnTo>
                  <a:lnTo>
                    <a:pt x="33693" y="133553"/>
                  </a:lnTo>
                  <a:lnTo>
                    <a:pt x="27863" y="125171"/>
                  </a:lnTo>
                  <a:lnTo>
                    <a:pt x="22809" y="116205"/>
                  </a:lnTo>
                  <a:lnTo>
                    <a:pt x="14503" y="78905"/>
                  </a:lnTo>
                  <a:lnTo>
                    <a:pt x="16776" y="60540"/>
                  </a:lnTo>
                  <a:lnTo>
                    <a:pt x="23317" y="43014"/>
                  </a:lnTo>
                  <a:lnTo>
                    <a:pt x="33756" y="26289"/>
                  </a:lnTo>
                  <a:lnTo>
                    <a:pt x="47688" y="1036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/>
          <p:nvPr/>
        </p:nvSpPr>
        <p:spPr>
          <a:xfrm>
            <a:off x="5098161" y="2027820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834" y="0"/>
                </a:moveTo>
                <a:lnTo>
                  <a:pt x="0" y="0"/>
                </a:lnTo>
                <a:lnTo>
                  <a:pt x="2070" y="39547"/>
                </a:lnTo>
                <a:lnTo>
                  <a:pt x="16764" y="39547"/>
                </a:lnTo>
                <a:lnTo>
                  <a:pt x="18834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5162622" y="2036108"/>
            <a:ext cx="353060" cy="109855"/>
            <a:chOff x="5162622" y="2036108"/>
            <a:chExt cx="353060" cy="109855"/>
          </a:xfrm>
        </p:grpSpPr>
        <p:pic>
          <p:nvPicPr>
            <p:cNvPr id="122" name="object 12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162622" y="2036108"/>
              <a:ext cx="255407" cy="10981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40666" y="2060970"/>
              <a:ext cx="74652" cy="84948"/>
            </a:xfrm>
            <a:prstGeom prst="rect">
              <a:avLst/>
            </a:prstGeom>
          </p:spPr>
        </p:pic>
      </p:grpSp>
      <p:sp>
        <p:nvSpPr>
          <p:cNvPr id="124" name="object 124"/>
          <p:cNvSpPr/>
          <p:nvPr/>
        </p:nvSpPr>
        <p:spPr>
          <a:xfrm>
            <a:off x="5561101" y="2027820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669" y="0"/>
                </a:moveTo>
                <a:lnTo>
                  <a:pt x="0" y="0"/>
                </a:lnTo>
                <a:lnTo>
                  <a:pt x="2082" y="39547"/>
                </a:lnTo>
                <a:lnTo>
                  <a:pt x="16598" y="39547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39905" y="2021433"/>
            <a:ext cx="45720" cy="158115"/>
          </a:xfrm>
          <a:custGeom>
            <a:avLst/>
            <a:gdLst/>
            <a:ahLst/>
            <a:cxnLst/>
            <a:rect l="l" t="t" r="r" b="b"/>
            <a:pathLst>
              <a:path w="45720" h="158114">
                <a:moveTo>
                  <a:pt x="45618" y="78905"/>
                </a:moveTo>
                <a:lnTo>
                  <a:pt x="43294" y="57835"/>
                </a:lnTo>
                <a:lnTo>
                  <a:pt x="36296" y="37909"/>
                </a:lnTo>
                <a:lnTo>
                  <a:pt x="24625" y="18745"/>
                </a:lnTo>
                <a:lnTo>
                  <a:pt x="8293" y="0"/>
                </a:lnTo>
                <a:lnTo>
                  <a:pt x="0" y="10363"/>
                </a:lnTo>
                <a:lnTo>
                  <a:pt x="13614" y="26352"/>
                </a:lnTo>
                <a:lnTo>
                  <a:pt x="23329" y="43345"/>
                </a:lnTo>
                <a:lnTo>
                  <a:pt x="29159" y="61493"/>
                </a:lnTo>
                <a:lnTo>
                  <a:pt x="31102" y="80987"/>
                </a:lnTo>
                <a:lnTo>
                  <a:pt x="22809" y="116205"/>
                </a:lnTo>
                <a:lnTo>
                  <a:pt x="18961" y="125171"/>
                </a:lnTo>
                <a:lnTo>
                  <a:pt x="13741" y="133578"/>
                </a:lnTo>
                <a:lnTo>
                  <a:pt x="7353" y="141630"/>
                </a:lnTo>
                <a:lnTo>
                  <a:pt x="0" y="149529"/>
                </a:lnTo>
                <a:lnTo>
                  <a:pt x="8293" y="157810"/>
                </a:lnTo>
                <a:lnTo>
                  <a:pt x="13030" y="152730"/>
                </a:lnTo>
                <a:lnTo>
                  <a:pt x="31102" y="130708"/>
                </a:lnTo>
                <a:lnTo>
                  <a:pt x="37325" y="116205"/>
                </a:lnTo>
                <a:lnTo>
                  <a:pt x="40081" y="111442"/>
                </a:lnTo>
                <a:lnTo>
                  <a:pt x="42252" y="106108"/>
                </a:lnTo>
                <a:lnTo>
                  <a:pt x="44030" y="99593"/>
                </a:lnTo>
                <a:lnTo>
                  <a:pt x="45618" y="91338"/>
                </a:lnTo>
                <a:lnTo>
                  <a:pt x="45618" y="78905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126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844254" y="2228967"/>
            <a:ext cx="1079347" cy="157810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2842180" y="2662513"/>
            <a:ext cx="263525" cy="151765"/>
            <a:chOff x="2842180" y="2662513"/>
            <a:chExt cx="263525" cy="151765"/>
          </a:xfrm>
        </p:grpSpPr>
        <p:pic>
          <p:nvPicPr>
            <p:cNvPr id="128" name="object 12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842180" y="2662513"/>
              <a:ext cx="78972" cy="11827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941889" y="2662513"/>
              <a:ext cx="66357" cy="11827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28984" y="2695664"/>
              <a:ext cx="76725" cy="118271"/>
            </a:xfrm>
            <a:prstGeom prst="rect">
              <a:avLst/>
            </a:prstGeom>
          </p:spPr>
        </p:pic>
      </p:grpSp>
      <p:sp>
        <p:nvSpPr>
          <p:cNvPr id="131" name="object 131"/>
          <p:cNvSpPr/>
          <p:nvPr/>
        </p:nvSpPr>
        <p:spPr>
          <a:xfrm>
            <a:off x="3217849" y="2710344"/>
            <a:ext cx="71120" cy="50165"/>
          </a:xfrm>
          <a:custGeom>
            <a:avLst/>
            <a:gdLst/>
            <a:ahLst/>
            <a:cxnLst/>
            <a:rect l="l" t="t" r="r" b="b"/>
            <a:pathLst>
              <a:path w="71120" h="50164">
                <a:moveTo>
                  <a:pt x="70510" y="33147"/>
                </a:moveTo>
                <a:lnTo>
                  <a:pt x="0" y="33147"/>
                </a:lnTo>
                <a:lnTo>
                  <a:pt x="0" y="49733"/>
                </a:lnTo>
                <a:lnTo>
                  <a:pt x="70510" y="49733"/>
                </a:lnTo>
                <a:lnTo>
                  <a:pt x="70510" y="33147"/>
                </a:lnTo>
                <a:close/>
              </a:path>
              <a:path w="71120" h="50164">
                <a:moveTo>
                  <a:pt x="70510" y="0"/>
                </a:moveTo>
                <a:lnTo>
                  <a:pt x="0" y="0"/>
                </a:lnTo>
                <a:lnTo>
                  <a:pt x="0" y="16573"/>
                </a:lnTo>
                <a:lnTo>
                  <a:pt x="70510" y="16573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2" name="object 13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404665" y="2658369"/>
            <a:ext cx="1274272" cy="32995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7781845" y="2870049"/>
            <a:ext cx="1048068" cy="145033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842180" y="2662513"/>
            <a:ext cx="4890068" cy="773856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8968851" y="2865905"/>
            <a:ext cx="981883" cy="155565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2754073" y="4555053"/>
            <a:ext cx="12019280" cy="795655"/>
            <a:chOff x="2754073" y="4555053"/>
            <a:chExt cx="12019280" cy="795655"/>
          </a:xfrm>
        </p:grpSpPr>
        <p:sp>
          <p:nvSpPr>
            <p:cNvPr id="137" name="object 137"/>
            <p:cNvSpPr/>
            <p:nvPr/>
          </p:nvSpPr>
          <p:spPr>
            <a:xfrm>
              <a:off x="2756152" y="4555053"/>
              <a:ext cx="12017375" cy="795020"/>
            </a:xfrm>
            <a:custGeom>
              <a:avLst/>
              <a:gdLst/>
              <a:ahLst/>
              <a:cxnLst/>
              <a:rect l="l" t="t" r="r" b="b"/>
              <a:pathLst>
                <a:path w="12017375" h="795020">
                  <a:moveTo>
                    <a:pt x="12017058" y="795008"/>
                  </a:moveTo>
                  <a:lnTo>
                    <a:pt x="0" y="795008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79500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761338" y="4563702"/>
              <a:ext cx="12002770" cy="779780"/>
            </a:xfrm>
            <a:custGeom>
              <a:avLst/>
              <a:gdLst/>
              <a:ahLst/>
              <a:cxnLst/>
              <a:rect l="l" t="t" r="r" b="b"/>
              <a:pathLst>
                <a:path w="12002769" h="779779">
                  <a:moveTo>
                    <a:pt x="0" y="0"/>
                  </a:moveTo>
                  <a:lnTo>
                    <a:pt x="12002536" y="0"/>
                  </a:lnTo>
                  <a:lnTo>
                    <a:pt x="12002536" y="779440"/>
                  </a:lnTo>
                  <a:lnTo>
                    <a:pt x="0" y="779440"/>
                  </a:lnTo>
                  <a:lnTo>
                    <a:pt x="0" y="0"/>
                  </a:lnTo>
                  <a:close/>
                </a:path>
                <a:path w="12002769" h="779779">
                  <a:moveTo>
                    <a:pt x="0" y="0"/>
                  </a:moveTo>
                  <a:lnTo>
                    <a:pt x="12002536" y="0"/>
                  </a:lnTo>
                  <a:lnTo>
                    <a:pt x="12002536" y="779440"/>
                  </a:lnTo>
                  <a:lnTo>
                    <a:pt x="0" y="779440"/>
                  </a:lnTo>
                  <a:lnTo>
                    <a:pt x="0" y="0"/>
                  </a:lnTo>
                  <a:close/>
                </a:path>
              </a:pathLst>
            </a:custGeom>
            <a:ln w="14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2756152" y="5478758"/>
            <a:ext cx="12017375" cy="817880"/>
            <a:chOff x="2756152" y="5478758"/>
            <a:chExt cx="12017375" cy="817880"/>
          </a:xfrm>
        </p:grpSpPr>
        <p:sp>
          <p:nvSpPr>
            <p:cNvPr id="140" name="object 140"/>
            <p:cNvSpPr/>
            <p:nvPr/>
          </p:nvSpPr>
          <p:spPr>
            <a:xfrm>
              <a:off x="2756152" y="5478758"/>
              <a:ext cx="12017375" cy="817880"/>
            </a:xfrm>
            <a:custGeom>
              <a:avLst/>
              <a:gdLst/>
              <a:ahLst/>
              <a:cxnLst/>
              <a:rect l="l" t="t" r="r" b="b"/>
              <a:pathLst>
                <a:path w="12017375" h="817879">
                  <a:moveTo>
                    <a:pt x="12017058" y="817841"/>
                  </a:moveTo>
                  <a:lnTo>
                    <a:pt x="0" y="817841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81784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756141" y="5478766"/>
              <a:ext cx="12017375" cy="817880"/>
            </a:xfrm>
            <a:custGeom>
              <a:avLst/>
              <a:gdLst/>
              <a:ahLst/>
              <a:cxnLst/>
              <a:rect l="l" t="t" r="r" b="b"/>
              <a:pathLst>
                <a:path w="12017375" h="817879">
                  <a:moveTo>
                    <a:pt x="12017058" y="0"/>
                  </a:moveTo>
                  <a:lnTo>
                    <a:pt x="12002541" y="0"/>
                  </a:lnTo>
                  <a:lnTo>
                    <a:pt x="12002541" y="14516"/>
                  </a:lnTo>
                  <a:lnTo>
                    <a:pt x="14528" y="25"/>
                  </a:lnTo>
                  <a:lnTo>
                    <a:pt x="0" y="0"/>
                  </a:lnTo>
                  <a:lnTo>
                    <a:pt x="0" y="14528"/>
                  </a:lnTo>
                  <a:lnTo>
                    <a:pt x="0" y="571919"/>
                  </a:lnTo>
                  <a:lnTo>
                    <a:pt x="14528" y="571919"/>
                  </a:lnTo>
                  <a:lnTo>
                    <a:pt x="14528" y="14528"/>
                  </a:lnTo>
                  <a:lnTo>
                    <a:pt x="12002541" y="14528"/>
                  </a:lnTo>
                  <a:lnTo>
                    <a:pt x="12002541" y="817841"/>
                  </a:lnTo>
                  <a:lnTo>
                    <a:pt x="12017058" y="817841"/>
                  </a:lnTo>
                  <a:lnTo>
                    <a:pt x="12017058" y="14528"/>
                  </a:lnTo>
                  <a:lnTo>
                    <a:pt x="1201705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2851519" y="3963956"/>
            <a:ext cx="1136650" cy="358775"/>
            <a:chOff x="2851519" y="3963956"/>
            <a:chExt cx="1136650" cy="358775"/>
          </a:xfrm>
        </p:grpSpPr>
        <p:pic>
          <p:nvPicPr>
            <p:cNvPr id="143" name="object 14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851519" y="3963956"/>
              <a:ext cx="152399" cy="26669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042302" y="4036539"/>
              <a:ext cx="171449" cy="20002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249675" y="4036539"/>
              <a:ext cx="171449" cy="20002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461195" y="4036539"/>
              <a:ext cx="114299" cy="20002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585619" y="4036539"/>
              <a:ext cx="180974" cy="28574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797139" y="4040689"/>
              <a:ext cx="190499" cy="276224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4124788" y="3963956"/>
            <a:ext cx="946150" cy="273050"/>
            <a:chOff x="4124788" y="3963956"/>
            <a:chExt cx="946150" cy="273050"/>
          </a:xfrm>
        </p:grpSpPr>
        <p:pic>
          <p:nvPicPr>
            <p:cNvPr id="150" name="object 15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124788" y="3963956"/>
              <a:ext cx="228599" cy="26669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377783" y="4036539"/>
              <a:ext cx="171449" cy="20002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89304" y="4036539"/>
              <a:ext cx="285749" cy="20002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08658" y="4036539"/>
              <a:ext cx="161924" cy="200024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5120178" y="3949443"/>
            <a:ext cx="398145" cy="287655"/>
            <a:chOff x="5120178" y="3949443"/>
            <a:chExt cx="398145" cy="287655"/>
          </a:xfrm>
        </p:grpSpPr>
        <p:pic>
          <p:nvPicPr>
            <p:cNvPr id="155" name="object 15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120178" y="4036540"/>
              <a:ext cx="171449" cy="20002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327551" y="3949443"/>
              <a:ext cx="190499" cy="285749"/>
            </a:xfrm>
            <a:prstGeom prst="rect">
              <a:avLst/>
            </a:prstGeom>
          </p:spPr>
        </p:pic>
      </p:grpSp>
      <p:grpSp>
        <p:nvGrpSpPr>
          <p:cNvPr id="157" name="object 157"/>
          <p:cNvGrpSpPr/>
          <p:nvPr/>
        </p:nvGrpSpPr>
        <p:grpSpPr>
          <a:xfrm>
            <a:off x="5675937" y="3963956"/>
            <a:ext cx="363220" cy="273050"/>
            <a:chOff x="5675937" y="3963956"/>
            <a:chExt cx="363220" cy="273050"/>
          </a:xfrm>
        </p:grpSpPr>
        <p:pic>
          <p:nvPicPr>
            <p:cNvPr id="158" name="object 15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675937" y="3963956"/>
              <a:ext cx="142874" cy="26669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848057" y="4036539"/>
              <a:ext cx="190499" cy="200024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6084462" y="3984697"/>
            <a:ext cx="974090" cy="257175"/>
            <a:chOff x="6084462" y="3984697"/>
            <a:chExt cx="974090" cy="257175"/>
          </a:xfrm>
        </p:grpSpPr>
        <p:pic>
          <p:nvPicPr>
            <p:cNvPr id="161" name="object 16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84462" y="4036540"/>
              <a:ext cx="114299" cy="20002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208885" y="4036540"/>
              <a:ext cx="171449" cy="20002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407963" y="4036540"/>
              <a:ext cx="152399" cy="20002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582156" y="4036540"/>
              <a:ext cx="161924" cy="20002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781235" y="4036540"/>
              <a:ext cx="133349" cy="200024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934690" y="3984697"/>
              <a:ext cx="123824" cy="257174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1947373" y="4681472"/>
            <a:ext cx="695324" cy="152399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2844254" y="4673392"/>
            <a:ext cx="170386" cy="118099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3124543" y="4720983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60">
                <a:moveTo>
                  <a:pt x="70675" y="31203"/>
                </a:moveTo>
                <a:lnTo>
                  <a:pt x="0" y="31203"/>
                </a:lnTo>
                <a:lnTo>
                  <a:pt x="0" y="47752"/>
                </a:lnTo>
                <a:lnTo>
                  <a:pt x="70675" y="47752"/>
                </a:lnTo>
                <a:lnTo>
                  <a:pt x="70675" y="31203"/>
                </a:lnTo>
                <a:close/>
              </a:path>
              <a:path w="71119" h="48260">
                <a:moveTo>
                  <a:pt x="70675" y="0"/>
                </a:moveTo>
                <a:lnTo>
                  <a:pt x="0" y="0"/>
                </a:lnTo>
                <a:lnTo>
                  <a:pt x="0" y="16725"/>
                </a:lnTo>
                <a:lnTo>
                  <a:pt x="70675" y="16725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0" name="object 170"/>
          <p:cNvGrpSpPr/>
          <p:nvPr/>
        </p:nvGrpSpPr>
        <p:grpSpPr>
          <a:xfrm>
            <a:off x="3313250" y="4673392"/>
            <a:ext cx="233045" cy="149860"/>
            <a:chOff x="3313250" y="4673392"/>
            <a:chExt cx="233045" cy="149860"/>
          </a:xfrm>
        </p:grpSpPr>
        <p:pic>
          <p:nvPicPr>
            <p:cNvPr id="171" name="object 17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313250" y="4673392"/>
              <a:ext cx="157944" cy="149304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514737" y="4760467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102" y="12407"/>
                  </a:moveTo>
                  <a:lnTo>
                    <a:pt x="29032" y="6197"/>
                  </a:lnTo>
                  <a:lnTo>
                    <a:pt x="26962" y="2070"/>
                  </a:lnTo>
                  <a:lnTo>
                    <a:pt x="20739" y="0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8293" y="2070"/>
                  </a:lnTo>
                  <a:lnTo>
                    <a:pt x="0" y="10337"/>
                  </a:lnTo>
                  <a:lnTo>
                    <a:pt x="0" y="16548"/>
                  </a:lnTo>
                  <a:lnTo>
                    <a:pt x="2070" y="22758"/>
                  </a:lnTo>
                  <a:lnTo>
                    <a:pt x="6223" y="28956"/>
                  </a:lnTo>
                  <a:lnTo>
                    <a:pt x="12446" y="31026"/>
                  </a:lnTo>
                  <a:lnTo>
                    <a:pt x="18656" y="31026"/>
                  </a:lnTo>
                  <a:lnTo>
                    <a:pt x="24879" y="28956"/>
                  </a:lnTo>
                  <a:lnTo>
                    <a:pt x="29032" y="24828"/>
                  </a:lnTo>
                  <a:lnTo>
                    <a:pt x="31102" y="18618"/>
                  </a:lnTo>
                  <a:lnTo>
                    <a:pt x="31102" y="1240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3593541" y="4673392"/>
            <a:ext cx="340995" cy="118110"/>
            <a:chOff x="3593541" y="4673392"/>
            <a:chExt cx="340995" cy="118110"/>
          </a:xfrm>
        </p:grpSpPr>
        <p:pic>
          <p:nvPicPr>
            <p:cNvPr id="174" name="object 17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593541" y="4706667"/>
              <a:ext cx="159845" cy="84824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774124" y="4706667"/>
              <a:ext cx="68431" cy="8482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863292" y="4673392"/>
              <a:ext cx="70677" cy="118099"/>
            </a:xfrm>
            <a:prstGeom prst="rect">
              <a:avLst/>
            </a:prstGeom>
          </p:spPr>
        </p:pic>
      </p:grpSp>
      <p:sp>
        <p:nvSpPr>
          <p:cNvPr id="177" name="object 177"/>
          <p:cNvSpPr/>
          <p:nvPr/>
        </p:nvSpPr>
        <p:spPr>
          <a:xfrm>
            <a:off x="4448581" y="4673396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4">
                <a:moveTo>
                  <a:pt x="18656" y="0"/>
                </a:moveTo>
                <a:lnTo>
                  <a:pt x="0" y="0"/>
                </a:lnTo>
                <a:lnTo>
                  <a:pt x="2070" y="39484"/>
                </a:lnTo>
                <a:lnTo>
                  <a:pt x="16586" y="39484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8" name="object 178"/>
          <p:cNvGrpSpPr/>
          <p:nvPr/>
        </p:nvGrpSpPr>
        <p:grpSpPr>
          <a:xfrm>
            <a:off x="4517191" y="4681668"/>
            <a:ext cx="342900" cy="109855"/>
            <a:chOff x="4517191" y="4681668"/>
            <a:chExt cx="342900" cy="109855"/>
          </a:xfrm>
        </p:grpSpPr>
        <p:pic>
          <p:nvPicPr>
            <p:cNvPr id="179" name="object 17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517191" y="4681668"/>
              <a:ext cx="70504" cy="10775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612576" y="4681676"/>
              <a:ext cx="56515" cy="109855"/>
            </a:xfrm>
            <a:custGeom>
              <a:avLst/>
              <a:gdLst/>
              <a:ahLst/>
              <a:cxnLst/>
              <a:rect l="l" t="t" r="r" b="b"/>
              <a:pathLst>
                <a:path w="56514" h="109854">
                  <a:moveTo>
                    <a:pt x="56159" y="0"/>
                  </a:moveTo>
                  <a:lnTo>
                    <a:pt x="2070" y="0"/>
                  </a:lnTo>
                  <a:lnTo>
                    <a:pt x="2070" y="12407"/>
                  </a:lnTo>
                  <a:lnTo>
                    <a:pt x="41465" y="12407"/>
                  </a:lnTo>
                  <a:lnTo>
                    <a:pt x="41465" y="82931"/>
                  </a:lnTo>
                  <a:lnTo>
                    <a:pt x="33172" y="95338"/>
                  </a:lnTo>
                  <a:lnTo>
                    <a:pt x="18656" y="97409"/>
                  </a:lnTo>
                  <a:lnTo>
                    <a:pt x="6223" y="93268"/>
                  </a:lnTo>
                  <a:lnTo>
                    <a:pt x="0" y="89128"/>
                  </a:lnTo>
                  <a:lnTo>
                    <a:pt x="2070" y="103619"/>
                  </a:lnTo>
                  <a:lnTo>
                    <a:pt x="6223" y="105689"/>
                  </a:lnTo>
                  <a:lnTo>
                    <a:pt x="18656" y="109816"/>
                  </a:lnTo>
                  <a:lnTo>
                    <a:pt x="29032" y="109816"/>
                  </a:lnTo>
                  <a:lnTo>
                    <a:pt x="41465" y="105689"/>
                  </a:lnTo>
                  <a:lnTo>
                    <a:pt x="52006" y="95338"/>
                  </a:lnTo>
                  <a:lnTo>
                    <a:pt x="54089" y="89128"/>
                  </a:lnTo>
                  <a:lnTo>
                    <a:pt x="56159" y="84988"/>
                  </a:lnTo>
                  <a:lnTo>
                    <a:pt x="5615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693626" y="4681668"/>
              <a:ext cx="85020" cy="107754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4799546" y="4681676"/>
              <a:ext cx="60325" cy="107950"/>
            </a:xfrm>
            <a:custGeom>
              <a:avLst/>
              <a:gdLst/>
              <a:ahLst/>
              <a:cxnLst/>
              <a:rect l="l" t="t" r="r" b="b"/>
              <a:pathLst>
                <a:path w="60325" h="107950">
                  <a:moveTo>
                    <a:pt x="60134" y="0"/>
                  </a:moveTo>
                  <a:lnTo>
                    <a:pt x="0" y="0"/>
                  </a:lnTo>
                  <a:lnTo>
                    <a:pt x="0" y="107746"/>
                  </a:lnTo>
                  <a:lnTo>
                    <a:pt x="60134" y="107746"/>
                  </a:lnTo>
                  <a:lnTo>
                    <a:pt x="60134" y="95338"/>
                  </a:lnTo>
                  <a:lnTo>
                    <a:pt x="14516" y="95338"/>
                  </a:lnTo>
                  <a:lnTo>
                    <a:pt x="14516" y="58102"/>
                  </a:lnTo>
                  <a:lnTo>
                    <a:pt x="58064" y="58102"/>
                  </a:lnTo>
                  <a:lnTo>
                    <a:pt x="58064" y="45681"/>
                  </a:lnTo>
                  <a:lnTo>
                    <a:pt x="14516" y="45681"/>
                  </a:lnTo>
                  <a:lnTo>
                    <a:pt x="14516" y="12407"/>
                  </a:lnTo>
                  <a:lnTo>
                    <a:pt x="60134" y="12407"/>
                  </a:lnTo>
                  <a:lnTo>
                    <a:pt x="60134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/>
          <p:nvPr/>
        </p:nvSpPr>
        <p:spPr>
          <a:xfrm>
            <a:off x="5554891" y="4764607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26949" y="10337"/>
                </a:moveTo>
                <a:lnTo>
                  <a:pt x="22809" y="2057"/>
                </a:lnTo>
                <a:lnTo>
                  <a:pt x="16586" y="0"/>
                </a:lnTo>
                <a:lnTo>
                  <a:pt x="14516" y="0"/>
                </a:lnTo>
                <a:lnTo>
                  <a:pt x="12433" y="0"/>
                </a:lnTo>
                <a:lnTo>
                  <a:pt x="6210" y="2057"/>
                </a:lnTo>
                <a:lnTo>
                  <a:pt x="2070" y="4127"/>
                </a:lnTo>
                <a:lnTo>
                  <a:pt x="0" y="10337"/>
                </a:lnTo>
                <a:lnTo>
                  <a:pt x="0" y="14478"/>
                </a:lnTo>
                <a:lnTo>
                  <a:pt x="2070" y="20688"/>
                </a:lnTo>
                <a:lnTo>
                  <a:pt x="6210" y="24815"/>
                </a:lnTo>
                <a:lnTo>
                  <a:pt x="10363" y="26885"/>
                </a:lnTo>
                <a:lnTo>
                  <a:pt x="16586" y="26885"/>
                </a:lnTo>
                <a:lnTo>
                  <a:pt x="20726" y="24815"/>
                </a:lnTo>
                <a:lnTo>
                  <a:pt x="24879" y="20688"/>
                </a:lnTo>
                <a:lnTo>
                  <a:pt x="26949" y="16548"/>
                </a:lnTo>
                <a:lnTo>
                  <a:pt x="26949" y="10337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4" name="object 184"/>
          <p:cNvGrpSpPr/>
          <p:nvPr/>
        </p:nvGrpSpPr>
        <p:grpSpPr>
          <a:xfrm>
            <a:off x="5629371" y="4673392"/>
            <a:ext cx="320040" cy="118110"/>
            <a:chOff x="5629371" y="4673392"/>
            <a:chExt cx="320040" cy="118110"/>
          </a:xfrm>
        </p:grpSpPr>
        <p:pic>
          <p:nvPicPr>
            <p:cNvPr id="185" name="object 18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629371" y="4706667"/>
              <a:ext cx="64456" cy="8482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723032" y="4706494"/>
              <a:ext cx="163993" cy="84996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5930569" y="4673396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56" y="0"/>
                  </a:moveTo>
                  <a:lnTo>
                    <a:pt x="0" y="0"/>
                  </a:lnTo>
                  <a:lnTo>
                    <a:pt x="2070" y="39484"/>
                  </a:lnTo>
                  <a:lnTo>
                    <a:pt x="16586" y="39484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/>
          <p:nvPr/>
        </p:nvSpPr>
        <p:spPr>
          <a:xfrm>
            <a:off x="6009360" y="4667186"/>
            <a:ext cx="48260" cy="157480"/>
          </a:xfrm>
          <a:custGeom>
            <a:avLst/>
            <a:gdLst/>
            <a:ahLst/>
            <a:cxnLst/>
            <a:rect l="l" t="t" r="r" b="b"/>
            <a:pathLst>
              <a:path w="48260" h="157479">
                <a:moveTo>
                  <a:pt x="47879" y="78790"/>
                </a:moveTo>
                <a:lnTo>
                  <a:pt x="45478" y="57391"/>
                </a:lnTo>
                <a:lnTo>
                  <a:pt x="38201" y="37007"/>
                </a:lnTo>
                <a:lnTo>
                  <a:pt x="25857" y="17818"/>
                </a:lnTo>
                <a:lnTo>
                  <a:pt x="8305" y="0"/>
                </a:lnTo>
                <a:lnTo>
                  <a:pt x="0" y="8280"/>
                </a:lnTo>
                <a:lnTo>
                  <a:pt x="13931" y="24511"/>
                </a:lnTo>
                <a:lnTo>
                  <a:pt x="24371" y="41922"/>
                </a:lnTo>
                <a:lnTo>
                  <a:pt x="30911" y="60147"/>
                </a:lnTo>
                <a:lnTo>
                  <a:pt x="33185" y="78790"/>
                </a:lnTo>
                <a:lnTo>
                  <a:pt x="24892" y="116039"/>
                </a:lnTo>
                <a:lnTo>
                  <a:pt x="19837" y="124117"/>
                </a:lnTo>
                <a:lnTo>
                  <a:pt x="14008" y="132588"/>
                </a:lnTo>
                <a:lnTo>
                  <a:pt x="7391" y="141058"/>
                </a:lnTo>
                <a:lnTo>
                  <a:pt x="0" y="149136"/>
                </a:lnTo>
                <a:lnTo>
                  <a:pt x="8305" y="157416"/>
                </a:lnTo>
                <a:lnTo>
                  <a:pt x="39573" y="116039"/>
                </a:lnTo>
                <a:lnTo>
                  <a:pt x="44246" y="99453"/>
                </a:lnTo>
                <a:lnTo>
                  <a:pt x="47879" y="7879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9" name="object 189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855170" y="4667186"/>
            <a:ext cx="628669" cy="365676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844254" y="4880454"/>
            <a:ext cx="170386" cy="118099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3124543" y="4928044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60">
                <a:moveTo>
                  <a:pt x="70675" y="31203"/>
                </a:moveTo>
                <a:lnTo>
                  <a:pt x="0" y="31203"/>
                </a:lnTo>
                <a:lnTo>
                  <a:pt x="0" y="47752"/>
                </a:lnTo>
                <a:lnTo>
                  <a:pt x="70675" y="47752"/>
                </a:lnTo>
                <a:lnTo>
                  <a:pt x="70675" y="31203"/>
                </a:lnTo>
                <a:close/>
              </a:path>
              <a:path w="71119" h="48260">
                <a:moveTo>
                  <a:pt x="70675" y="0"/>
                </a:moveTo>
                <a:lnTo>
                  <a:pt x="0" y="0"/>
                </a:lnTo>
                <a:lnTo>
                  <a:pt x="0" y="16725"/>
                </a:lnTo>
                <a:lnTo>
                  <a:pt x="70675" y="16725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2" name="object 192"/>
          <p:cNvGrpSpPr/>
          <p:nvPr/>
        </p:nvGrpSpPr>
        <p:grpSpPr>
          <a:xfrm>
            <a:off x="3309103" y="4880454"/>
            <a:ext cx="236854" cy="118110"/>
            <a:chOff x="3309103" y="4880454"/>
            <a:chExt cx="236854" cy="118110"/>
          </a:xfrm>
        </p:grpSpPr>
        <p:pic>
          <p:nvPicPr>
            <p:cNvPr id="193" name="object 19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309103" y="4880454"/>
              <a:ext cx="68604" cy="118099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398443" y="4880626"/>
              <a:ext cx="81046" cy="116030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3514737" y="4967528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31102" y="12407"/>
                  </a:moveTo>
                  <a:lnTo>
                    <a:pt x="29032" y="6210"/>
                  </a:lnTo>
                  <a:lnTo>
                    <a:pt x="26962" y="2070"/>
                  </a:lnTo>
                  <a:lnTo>
                    <a:pt x="20739" y="0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8293" y="2070"/>
                  </a:lnTo>
                  <a:lnTo>
                    <a:pt x="0" y="10337"/>
                  </a:lnTo>
                  <a:lnTo>
                    <a:pt x="0" y="16548"/>
                  </a:lnTo>
                  <a:lnTo>
                    <a:pt x="2070" y="22758"/>
                  </a:lnTo>
                  <a:lnTo>
                    <a:pt x="6223" y="26898"/>
                  </a:lnTo>
                  <a:lnTo>
                    <a:pt x="12446" y="31026"/>
                  </a:lnTo>
                  <a:lnTo>
                    <a:pt x="18656" y="31026"/>
                  </a:lnTo>
                  <a:lnTo>
                    <a:pt x="24879" y="28956"/>
                  </a:lnTo>
                  <a:lnTo>
                    <a:pt x="29032" y="24828"/>
                  </a:lnTo>
                  <a:lnTo>
                    <a:pt x="31102" y="18618"/>
                  </a:lnTo>
                  <a:lnTo>
                    <a:pt x="31102" y="1240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6" name="object 196"/>
          <p:cNvGrpSpPr/>
          <p:nvPr/>
        </p:nvGrpSpPr>
        <p:grpSpPr>
          <a:xfrm>
            <a:off x="3593541" y="4888901"/>
            <a:ext cx="249554" cy="109855"/>
            <a:chOff x="3593541" y="4888901"/>
            <a:chExt cx="249554" cy="109855"/>
          </a:xfrm>
        </p:grpSpPr>
        <p:sp>
          <p:nvSpPr>
            <p:cNvPr id="197" name="object 197"/>
            <p:cNvSpPr/>
            <p:nvPr/>
          </p:nvSpPr>
          <p:spPr>
            <a:xfrm>
              <a:off x="3593541" y="4913566"/>
              <a:ext cx="62865" cy="85090"/>
            </a:xfrm>
            <a:custGeom>
              <a:avLst/>
              <a:gdLst/>
              <a:ahLst/>
              <a:cxnLst/>
              <a:rect l="l" t="t" r="r" b="b"/>
              <a:pathLst>
                <a:path w="62864" h="85089">
                  <a:moveTo>
                    <a:pt x="62382" y="58102"/>
                  </a:moveTo>
                  <a:lnTo>
                    <a:pt x="60299" y="49822"/>
                  </a:lnTo>
                  <a:lnTo>
                    <a:pt x="54076" y="43611"/>
                  </a:lnTo>
                  <a:lnTo>
                    <a:pt x="45783" y="39471"/>
                  </a:lnTo>
                  <a:lnTo>
                    <a:pt x="31267" y="35344"/>
                  </a:lnTo>
                  <a:lnTo>
                    <a:pt x="22974" y="31203"/>
                  </a:lnTo>
                  <a:lnTo>
                    <a:pt x="16751" y="29133"/>
                  </a:lnTo>
                  <a:lnTo>
                    <a:pt x="14516" y="24993"/>
                  </a:lnTo>
                  <a:lnTo>
                    <a:pt x="14516" y="20853"/>
                  </a:lnTo>
                  <a:lnTo>
                    <a:pt x="16751" y="16725"/>
                  </a:lnTo>
                  <a:lnTo>
                    <a:pt x="20904" y="12585"/>
                  </a:lnTo>
                  <a:lnTo>
                    <a:pt x="27127" y="10515"/>
                  </a:lnTo>
                  <a:lnTo>
                    <a:pt x="37490" y="10515"/>
                  </a:lnTo>
                  <a:lnTo>
                    <a:pt x="58229" y="14655"/>
                  </a:lnTo>
                  <a:lnTo>
                    <a:pt x="52006" y="0"/>
                  </a:lnTo>
                  <a:lnTo>
                    <a:pt x="27127" y="0"/>
                  </a:lnTo>
                  <a:lnTo>
                    <a:pt x="12433" y="2070"/>
                  </a:lnTo>
                  <a:lnTo>
                    <a:pt x="4140" y="10515"/>
                  </a:lnTo>
                  <a:lnTo>
                    <a:pt x="0" y="18783"/>
                  </a:lnTo>
                  <a:lnTo>
                    <a:pt x="0" y="27063"/>
                  </a:lnTo>
                  <a:lnTo>
                    <a:pt x="4140" y="35344"/>
                  </a:lnTo>
                  <a:lnTo>
                    <a:pt x="10363" y="41541"/>
                  </a:lnTo>
                  <a:lnTo>
                    <a:pt x="18834" y="45681"/>
                  </a:lnTo>
                  <a:lnTo>
                    <a:pt x="31267" y="47752"/>
                  </a:lnTo>
                  <a:lnTo>
                    <a:pt x="41643" y="51892"/>
                  </a:lnTo>
                  <a:lnTo>
                    <a:pt x="47866" y="58102"/>
                  </a:lnTo>
                  <a:lnTo>
                    <a:pt x="47866" y="66370"/>
                  </a:lnTo>
                  <a:lnTo>
                    <a:pt x="43713" y="70510"/>
                  </a:lnTo>
                  <a:lnTo>
                    <a:pt x="39573" y="72580"/>
                  </a:lnTo>
                  <a:lnTo>
                    <a:pt x="22974" y="72580"/>
                  </a:lnTo>
                  <a:lnTo>
                    <a:pt x="8293" y="70510"/>
                  </a:lnTo>
                  <a:lnTo>
                    <a:pt x="0" y="68440"/>
                  </a:lnTo>
                  <a:lnTo>
                    <a:pt x="4140" y="82918"/>
                  </a:lnTo>
                  <a:lnTo>
                    <a:pt x="16751" y="84988"/>
                  </a:lnTo>
                  <a:lnTo>
                    <a:pt x="31267" y="84988"/>
                  </a:lnTo>
                  <a:lnTo>
                    <a:pt x="39573" y="82918"/>
                  </a:lnTo>
                  <a:lnTo>
                    <a:pt x="45783" y="80860"/>
                  </a:lnTo>
                  <a:lnTo>
                    <a:pt x="54076" y="78790"/>
                  </a:lnTo>
                  <a:lnTo>
                    <a:pt x="62382" y="66370"/>
                  </a:lnTo>
                  <a:lnTo>
                    <a:pt x="62382" y="60172"/>
                  </a:lnTo>
                  <a:lnTo>
                    <a:pt x="62382" y="5810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680809" y="4888901"/>
              <a:ext cx="161746" cy="109651"/>
            </a:xfrm>
            <a:prstGeom prst="rect">
              <a:avLst/>
            </a:prstGeom>
          </p:spPr>
        </p:pic>
      </p:grpSp>
      <p:pic>
        <p:nvPicPr>
          <p:cNvPr id="199" name="object 199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844254" y="5100100"/>
            <a:ext cx="726477" cy="118271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3869513" y="4673392"/>
            <a:ext cx="2187726" cy="578771"/>
          </a:xfrm>
          <a:prstGeom prst="rect">
            <a:avLst/>
          </a:prstGeom>
        </p:spPr>
      </p:pic>
      <p:sp>
        <p:nvSpPr>
          <p:cNvPr id="201" name="object 201"/>
          <p:cNvSpPr/>
          <p:nvPr/>
        </p:nvSpPr>
        <p:spPr>
          <a:xfrm>
            <a:off x="3680803" y="5147690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3274"/>
                </a:moveTo>
                <a:lnTo>
                  <a:pt x="0" y="33274"/>
                </a:lnTo>
                <a:lnTo>
                  <a:pt x="0" y="47752"/>
                </a:lnTo>
                <a:lnTo>
                  <a:pt x="70675" y="47752"/>
                </a:lnTo>
                <a:lnTo>
                  <a:pt x="70675" y="33274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25"/>
                </a:lnTo>
                <a:lnTo>
                  <a:pt x="70675" y="16725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2" name="object 202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1947373" y="5602206"/>
            <a:ext cx="695324" cy="161924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2844254" y="5589408"/>
            <a:ext cx="1278420" cy="156091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4170540" y="5595822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4">
                <a:moveTo>
                  <a:pt x="18656" y="0"/>
                </a:moveTo>
                <a:lnTo>
                  <a:pt x="0" y="0"/>
                </a:lnTo>
                <a:lnTo>
                  <a:pt x="2070" y="37376"/>
                </a:lnTo>
                <a:lnTo>
                  <a:pt x="16586" y="37376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257624" y="5685116"/>
            <a:ext cx="29209" cy="29845"/>
          </a:xfrm>
          <a:custGeom>
            <a:avLst/>
            <a:gdLst/>
            <a:ahLst/>
            <a:cxnLst/>
            <a:rect l="l" t="t" r="r" b="b"/>
            <a:pathLst>
              <a:path w="29210" h="29845">
                <a:moveTo>
                  <a:pt x="29032" y="12623"/>
                </a:moveTo>
                <a:lnTo>
                  <a:pt x="26962" y="8470"/>
                </a:lnTo>
                <a:lnTo>
                  <a:pt x="22821" y="4152"/>
                </a:lnTo>
                <a:lnTo>
                  <a:pt x="18669" y="0"/>
                </a:lnTo>
                <a:lnTo>
                  <a:pt x="14516" y="0"/>
                </a:lnTo>
                <a:lnTo>
                  <a:pt x="12446" y="0"/>
                </a:lnTo>
                <a:lnTo>
                  <a:pt x="8305" y="2070"/>
                </a:lnTo>
                <a:lnTo>
                  <a:pt x="4152" y="6223"/>
                </a:lnTo>
                <a:lnTo>
                  <a:pt x="2082" y="10553"/>
                </a:lnTo>
                <a:lnTo>
                  <a:pt x="0" y="16776"/>
                </a:lnTo>
                <a:lnTo>
                  <a:pt x="2082" y="20929"/>
                </a:lnTo>
                <a:lnTo>
                  <a:pt x="6223" y="25082"/>
                </a:lnTo>
                <a:lnTo>
                  <a:pt x="10375" y="27165"/>
                </a:lnTo>
                <a:lnTo>
                  <a:pt x="16598" y="29235"/>
                </a:lnTo>
                <a:lnTo>
                  <a:pt x="20739" y="27165"/>
                </a:lnTo>
                <a:lnTo>
                  <a:pt x="24892" y="23012"/>
                </a:lnTo>
                <a:lnTo>
                  <a:pt x="26962" y="18859"/>
                </a:lnTo>
                <a:lnTo>
                  <a:pt x="29032" y="12623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355262" y="5595822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4">
                <a:moveTo>
                  <a:pt x="18669" y="0"/>
                </a:moveTo>
                <a:lnTo>
                  <a:pt x="0" y="0"/>
                </a:lnTo>
                <a:lnTo>
                  <a:pt x="2082" y="37376"/>
                </a:lnTo>
                <a:lnTo>
                  <a:pt x="16598" y="37376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431995" y="5684938"/>
            <a:ext cx="40005" cy="54610"/>
          </a:xfrm>
          <a:custGeom>
            <a:avLst/>
            <a:gdLst/>
            <a:ahLst/>
            <a:cxnLst/>
            <a:rect l="l" t="t" r="r" b="b"/>
            <a:pathLst>
              <a:path w="40004" h="54610">
                <a:moveTo>
                  <a:pt x="39395" y="16789"/>
                </a:moveTo>
                <a:lnTo>
                  <a:pt x="37325" y="8483"/>
                </a:lnTo>
                <a:lnTo>
                  <a:pt x="33172" y="4152"/>
                </a:lnTo>
                <a:lnTo>
                  <a:pt x="29032" y="0"/>
                </a:lnTo>
                <a:lnTo>
                  <a:pt x="22809" y="0"/>
                </a:lnTo>
                <a:lnTo>
                  <a:pt x="14516" y="4152"/>
                </a:lnTo>
                <a:lnTo>
                  <a:pt x="14516" y="12636"/>
                </a:lnTo>
                <a:lnTo>
                  <a:pt x="16586" y="18859"/>
                </a:lnTo>
                <a:lnTo>
                  <a:pt x="18656" y="20942"/>
                </a:lnTo>
                <a:lnTo>
                  <a:pt x="20739" y="25095"/>
                </a:lnTo>
                <a:lnTo>
                  <a:pt x="20739" y="31318"/>
                </a:lnTo>
                <a:lnTo>
                  <a:pt x="18656" y="37553"/>
                </a:lnTo>
                <a:lnTo>
                  <a:pt x="12433" y="41706"/>
                </a:lnTo>
                <a:lnTo>
                  <a:pt x="6223" y="43776"/>
                </a:lnTo>
                <a:lnTo>
                  <a:pt x="0" y="43776"/>
                </a:lnTo>
                <a:lnTo>
                  <a:pt x="0" y="54165"/>
                </a:lnTo>
                <a:lnTo>
                  <a:pt x="12433" y="54165"/>
                </a:lnTo>
                <a:lnTo>
                  <a:pt x="22809" y="50012"/>
                </a:lnTo>
                <a:lnTo>
                  <a:pt x="33172" y="41706"/>
                </a:lnTo>
                <a:lnTo>
                  <a:pt x="39395" y="29248"/>
                </a:lnTo>
                <a:lnTo>
                  <a:pt x="39395" y="16789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8" name="object 208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3583173" y="5809701"/>
            <a:ext cx="1072953" cy="158168"/>
          </a:xfrm>
          <a:prstGeom prst="rect">
            <a:avLst/>
          </a:prstGeom>
        </p:spPr>
      </p:pic>
      <p:grpSp>
        <p:nvGrpSpPr>
          <p:cNvPr id="209" name="object 209"/>
          <p:cNvGrpSpPr/>
          <p:nvPr/>
        </p:nvGrpSpPr>
        <p:grpSpPr>
          <a:xfrm>
            <a:off x="4797137" y="5809875"/>
            <a:ext cx="231140" cy="158115"/>
            <a:chOff x="4797137" y="5809875"/>
            <a:chExt cx="231140" cy="158115"/>
          </a:xfrm>
        </p:grpSpPr>
        <p:pic>
          <p:nvPicPr>
            <p:cNvPr id="210" name="object 21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797137" y="5824411"/>
              <a:ext cx="66703" cy="110233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4897018" y="5809881"/>
              <a:ext cx="130810" cy="158115"/>
            </a:xfrm>
            <a:custGeom>
              <a:avLst/>
              <a:gdLst/>
              <a:ahLst/>
              <a:cxnLst/>
              <a:rect l="l" t="t" r="r" b="b"/>
              <a:pathLst>
                <a:path w="130810" h="158114">
                  <a:moveTo>
                    <a:pt x="47688" y="78905"/>
                  </a:moveTo>
                  <a:lnTo>
                    <a:pt x="45326" y="57531"/>
                  </a:lnTo>
                  <a:lnTo>
                    <a:pt x="38100" y="37122"/>
                  </a:lnTo>
                  <a:lnTo>
                    <a:pt x="25819" y="17881"/>
                  </a:lnTo>
                  <a:lnTo>
                    <a:pt x="8293" y="0"/>
                  </a:lnTo>
                  <a:lnTo>
                    <a:pt x="0" y="8305"/>
                  </a:lnTo>
                  <a:lnTo>
                    <a:pt x="13931" y="24599"/>
                  </a:lnTo>
                  <a:lnTo>
                    <a:pt x="24358" y="42049"/>
                  </a:lnTo>
                  <a:lnTo>
                    <a:pt x="30899" y="60286"/>
                  </a:lnTo>
                  <a:lnTo>
                    <a:pt x="33172" y="78905"/>
                  </a:lnTo>
                  <a:lnTo>
                    <a:pt x="24879" y="116459"/>
                  </a:lnTo>
                  <a:lnTo>
                    <a:pt x="19824" y="124574"/>
                  </a:lnTo>
                  <a:lnTo>
                    <a:pt x="13995" y="133070"/>
                  </a:lnTo>
                  <a:lnTo>
                    <a:pt x="7378" y="141579"/>
                  </a:lnTo>
                  <a:lnTo>
                    <a:pt x="0" y="149694"/>
                  </a:lnTo>
                  <a:lnTo>
                    <a:pt x="8293" y="158000"/>
                  </a:lnTo>
                  <a:lnTo>
                    <a:pt x="33172" y="128917"/>
                  </a:lnTo>
                  <a:lnTo>
                    <a:pt x="45618" y="89293"/>
                  </a:lnTo>
                  <a:lnTo>
                    <a:pt x="47688" y="78905"/>
                  </a:lnTo>
                  <a:close/>
                </a:path>
                <a:path w="130810" h="158114">
                  <a:moveTo>
                    <a:pt x="130632" y="112306"/>
                  </a:moveTo>
                  <a:lnTo>
                    <a:pt x="128562" y="104000"/>
                  </a:lnTo>
                  <a:lnTo>
                    <a:pt x="120269" y="95694"/>
                  </a:lnTo>
                  <a:lnTo>
                    <a:pt x="114046" y="95694"/>
                  </a:lnTo>
                  <a:lnTo>
                    <a:pt x="109893" y="97777"/>
                  </a:lnTo>
                  <a:lnTo>
                    <a:pt x="107823" y="101930"/>
                  </a:lnTo>
                  <a:lnTo>
                    <a:pt x="105752" y="104000"/>
                  </a:lnTo>
                  <a:lnTo>
                    <a:pt x="105752" y="110236"/>
                  </a:lnTo>
                  <a:lnTo>
                    <a:pt x="111975" y="122694"/>
                  </a:lnTo>
                  <a:lnTo>
                    <a:pt x="111975" y="128917"/>
                  </a:lnTo>
                  <a:lnTo>
                    <a:pt x="109893" y="133070"/>
                  </a:lnTo>
                  <a:lnTo>
                    <a:pt x="103682" y="137223"/>
                  </a:lnTo>
                  <a:lnTo>
                    <a:pt x="97459" y="139306"/>
                  </a:lnTo>
                  <a:lnTo>
                    <a:pt x="91236" y="139306"/>
                  </a:lnTo>
                  <a:lnTo>
                    <a:pt x="91236" y="151942"/>
                  </a:lnTo>
                  <a:lnTo>
                    <a:pt x="97459" y="151942"/>
                  </a:lnTo>
                  <a:lnTo>
                    <a:pt x="103682" y="149860"/>
                  </a:lnTo>
                  <a:lnTo>
                    <a:pt x="114046" y="145529"/>
                  </a:lnTo>
                  <a:lnTo>
                    <a:pt x="124409" y="137223"/>
                  </a:lnTo>
                  <a:lnTo>
                    <a:pt x="130632" y="124764"/>
                  </a:lnTo>
                  <a:lnTo>
                    <a:pt x="130632" y="112306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2754072" y="6467728"/>
            <a:ext cx="12019280" cy="572135"/>
            <a:chOff x="2754072" y="6467728"/>
            <a:chExt cx="12019280" cy="572135"/>
          </a:xfrm>
        </p:grpSpPr>
        <p:sp>
          <p:nvSpPr>
            <p:cNvPr id="213" name="object 213"/>
            <p:cNvSpPr/>
            <p:nvPr/>
          </p:nvSpPr>
          <p:spPr>
            <a:xfrm>
              <a:off x="2756152" y="6467728"/>
              <a:ext cx="12017375" cy="571500"/>
            </a:xfrm>
            <a:custGeom>
              <a:avLst/>
              <a:gdLst/>
              <a:ahLst/>
              <a:cxnLst/>
              <a:rect l="l" t="t" r="r" b="b"/>
              <a:pathLst>
                <a:path w="12017375" h="571500">
                  <a:moveTo>
                    <a:pt x="12017058" y="570899"/>
                  </a:moveTo>
                  <a:lnTo>
                    <a:pt x="0" y="570899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57089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761338" y="6475513"/>
              <a:ext cx="12002770" cy="557530"/>
            </a:xfrm>
            <a:custGeom>
              <a:avLst/>
              <a:gdLst/>
              <a:ahLst/>
              <a:cxnLst/>
              <a:rect l="l" t="t" r="r" b="b"/>
              <a:pathLst>
                <a:path w="12002769" h="557529">
                  <a:moveTo>
                    <a:pt x="0" y="0"/>
                  </a:moveTo>
                  <a:lnTo>
                    <a:pt x="12002536" y="0"/>
                  </a:lnTo>
                  <a:lnTo>
                    <a:pt x="12002536" y="557059"/>
                  </a:lnTo>
                  <a:lnTo>
                    <a:pt x="0" y="557059"/>
                  </a:lnTo>
                  <a:lnTo>
                    <a:pt x="0" y="0"/>
                  </a:lnTo>
                  <a:close/>
                </a:path>
                <a:path w="12002769" h="557529">
                  <a:moveTo>
                    <a:pt x="0" y="0"/>
                  </a:moveTo>
                  <a:lnTo>
                    <a:pt x="12002536" y="0"/>
                  </a:lnTo>
                  <a:lnTo>
                    <a:pt x="12002536" y="557059"/>
                  </a:lnTo>
                  <a:lnTo>
                    <a:pt x="0" y="557059"/>
                  </a:lnTo>
                  <a:lnTo>
                    <a:pt x="0" y="0"/>
                  </a:lnTo>
                  <a:close/>
                </a:path>
              </a:pathLst>
            </a:custGeom>
            <a:ln w="14526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2754072" y="7168550"/>
            <a:ext cx="12019280" cy="1431290"/>
            <a:chOff x="2754072" y="7168550"/>
            <a:chExt cx="12019280" cy="1431290"/>
          </a:xfrm>
        </p:grpSpPr>
        <p:sp>
          <p:nvSpPr>
            <p:cNvPr id="216" name="object 216"/>
            <p:cNvSpPr/>
            <p:nvPr/>
          </p:nvSpPr>
          <p:spPr>
            <a:xfrm>
              <a:off x="2756152" y="7169415"/>
              <a:ext cx="12017375" cy="1430655"/>
            </a:xfrm>
            <a:custGeom>
              <a:avLst/>
              <a:gdLst/>
              <a:ahLst/>
              <a:cxnLst/>
              <a:rect l="l" t="t" r="r" b="b"/>
              <a:pathLst>
                <a:path w="12017375" h="1430654">
                  <a:moveTo>
                    <a:pt x="12017058" y="1430362"/>
                  </a:moveTo>
                  <a:lnTo>
                    <a:pt x="0" y="1430362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143036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761338" y="7175816"/>
              <a:ext cx="12002770" cy="1416050"/>
            </a:xfrm>
            <a:custGeom>
              <a:avLst/>
              <a:gdLst/>
              <a:ahLst/>
              <a:cxnLst/>
              <a:rect l="l" t="t" r="r" b="b"/>
              <a:pathLst>
                <a:path w="12002769" h="1416050">
                  <a:moveTo>
                    <a:pt x="0" y="0"/>
                  </a:moveTo>
                  <a:lnTo>
                    <a:pt x="12002536" y="0"/>
                  </a:lnTo>
                  <a:lnTo>
                    <a:pt x="12002536" y="1415484"/>
                  </a:lnTo>
                  <a:lnTo>
                    <a:pt x="0" y="1415484"/>
                  </a:lnTo>
                  <a:lnTo>
                    <a:pt x="0" y="0"/>
                  </a:lnTo>
                  <a:close/>
                </a:path>
                <a:path w="12002769" h="1416050">
                  <a:moveTo>
                    <a:pt x="0" y="0"/>
                  </a:moveTo>
                  <a:lnTo>
                    <a:pt x="12002536" y="0"/>
                  </a:lnTo>
                  <a:lnTo>
                    <a:pt x="12002536" y="1415484"/>
                  </a:lnTo>
                  <a:lnTo>
                    <a:pt x="0" y="1415484"/>
                  </a:lnTo>
                  <a:lnTo>
                    <a:pt x="0" y="0"/>
                  </a:lnTo>
                  <a:close/>
                </a:path>
              </a:pathLst>
            </a:custGeom>
            <a:ln w="14526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8" name="object 218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947373" y="6592061"/>
            <a:ext cx="695324" cy="161924"/>
          </a:xfrm>
          <a:prstGeom prst="rect">
            <a:avLst/>
          </a:prstGeom>
        </p:spPr>
      </p:pic>
      <p:grpSp>
        <p:nvGrpSpPr>
          <p:cNvPr id="219" name="object 219"/>
          <p:cNvGrpSpPr/>
          <p:nvPr/>
        </p:nvGrpSpPr>
        <p:grpSpPr>
          <a:xfrm>
            <a:off x="2840107" y="6584043"/>
            <a:ext cx="444500" cy="121285"/>
            <a:chOff x="2840107" y="6584043"/>
            <a:chExt cx="444500" cy="121285"/>
          </a:xfrm>
        </p:grpSpPr>
        <p:pic>
          <p:nvPicPr>
            <p:cNvPr id="220" name="object 220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840107" y="6592380"/>
              <a:ext cx="74825" cy="110467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943963" y="6617391"/>
              <a:ext cx="155525" cy="8771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126619" y="6584043"/>
              <a:ext cx="66357" cy="118978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217861" y="6617391"/>
              <a:ext cx="66357" cy="85629"/>
            </a:xfrm>
            <a:prstGeom prst="rect">
              <a:avLst/>
            </a:prstGeom>
          </p:spPr>
        </p:pic>
      </p:grpSp>
      <p:sp>
        <p:nvSpPr>
          <p:cNvPr id="224" name="object 224"/>
          <p:cNvSpPr/>
          <p:nvPr/>
        </p:nvSpPr>
        <p:spPr>
          <a:xfrm>
            <a:off x="3402584" y="6634073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59">
                <a:moveTo>
                  <a:pt x="70510" y="31267"/>
                </a:moveTo>
                <a:lnTo>
                  <a:pt x="0" y="31267"/>
                </a:lnTo>
                <a:lnTo>
                  <a:pt x="0" y="47942"/>
                </a:lnTo>
                <a:lnTo>
                  <a:pt x="70510" y="47942"/>
                </a:lnTo>
                <a:lnTo>
                  <a:pt x="70510" y="31267"/>
                </a:lnTo>
                <a:close/>
              </a:path>
              <a:path w="71120" h="48259">
                <a:moveTo>
                  <a:pt x="70510" y="0"/>
                </a:moveTo>
                <a:lnTo>
                  <a:pt x="0" y="0"/>
                </a:lnTo>
                <a:lnTo>
                  <a:pt x="0" y="14592"/>
                </a:lnTo>
                <a:lnTo>
                  <a:pt x="70510" y="14592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5" name="object 225"/>
          <p:cNvGrpSpPr/>
          <p:nvPr/>
        </p:nvGrpSpPr>
        <p:grpSpPr>
          <a:xfrm>
            <a:off x="3587320" y="6584043"/>
            <a:ext cx="531495" cy="121285"/>
            <a:chOff x="3587320" y="6584043"/>
            <a:chExt cx="531495" cy="121285"/>
          </a:xfrm>
        </p:grpSpPr>
        <p:pic>
          <p:nvPicPr>
            <p:cNvPr id="226" name="object 22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587320" y="6585953"/>
              <a:ext cx="68431" cy="11897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676661" y="6584043"/>
              <a:ext cx="80873" cy="118978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3792778" y="667158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350" y="14592"/>
                  </a:moveTo>
                  <a:lnTo>
                    <a:pt x="31280" y="8343"/>
                  </a:lnTo>
                  <a:lnTo>
                    <a:pt x="27127" y="4165"/>
                  </a:lnTo>
                  <a:lnTo>
                    <a:pt x="20916" y="0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8293" y="2082"/>
                  </a:lnTo>
                  <a:lnTo>
                    <a:pt x="4152" y="6248"/>
                  </a:lnTo>
                  <a:lnTo>
                    <a:pt x="0" y="12509"/>
                  </a:lnTo>
                  <a:lnTo>
                    <a:pt x="0" y="18757"/>
                  </a:lnTo>
                  <a:lnTo>
                    <a:pt x="2070" y="25006"/>
                  </a:lnTo>
                  <a:lnTo>
                    <a:pt x="6223" y="29184"/>
                  </a:lnTo>
                  <a:lnTo>
                    <a:pt x="12446" y="33528"/>
                  </a:lnTo>
                  <a:lnTo>
                    <a:pt x="18834" y="33528"/>
                  </a:lnTo>
                  <a:lnTo>
                    <a:pt x="25057" y="31432"/>
                  </a:lnTo>
                  <a:lnTo>
                    <a:pt x="29210" y="27101"/>
                  </a:lnTo>
                  <a:lnTo>
                    <a:pt x="33350" y="14592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869513" y="6586127"/>
              <a:ext cx="66530" cy="116894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56780" y="6617218"/>
              <a:ext cx="76725" cy="87714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054243" y="6619302"/>
              <a:ext cx="64456" cy="83545"/>
            </a:xfrm>
            <a:prstGeom prst="rect">
              <a:avLst/>
            </a:prstGeom>
          </p:spPr>
        </p:pic>
      </p:grpSp>
      <p:sp>
        <p:nvSpPr>
          <p:cNvPr id="232" name="object 232"/>
          <p:cNvSpPr/>
          <p:nvPr/>
        </p:nvSpPr>
        <p:spPr>
          <a:xfrm>
            <a:off x="4442358" y="6671588"/>
            <a:ext cx="31115" cy="33655"/>
          </a:xfrm>
          <a:custGeom>
            <a:avLst/>
            <a:gdLst/>
            <a:ahLst/>
            <a:cxnLst/>
            <a:rect l="l" t="t" r="r" b="b"/>
            <a:pathLst>
              <a:path w="31114" h="33654">
                <a:moveTo>
                  <a:pt x="31102" y="14592"/>
                </a:moveTo>
                <a:lnTo>
                  <a:pt x="29032" y="8343"/>
                </a:lnTo>
                <a:lnTo>
                  <a:pt x="20739" y="0"/>
                </a:lnTo>
                <a:lnTo>
                  <a:pt x="16586" y="0"/>
                </a:lnTo>
                <a:lnTo>
                  <a:pt x="14516" y="0"/>
                </a:lnTo>
                <a:lnTo>
                  <a:pt x="8293" y="2082"/>
                </a:lnTo>
                <a:lnTo>
                  <a:pt x="4152" y="6248"/>
                </a:lnTo>
                <a:lnTo>
                  <a:pt x="0" y="12509"/>
                </a:lnTo>
                <a:lnTo>
                  <a:pt x="0" y="18757"/>
                </a:lnTo>
                <a:lnTo>
                  <a:pt x="2070" y="25006"/>
                </a:lnTo>
                <a:lnTo>
                  <a:pt x="6223" y="29184"/>
                </a:lnTo>
                <a:lnTo>
                  <a:pt x="12446" y="33350"/>
                </a:lnTo>
                <a:lnTo>
                  <a:pt x="18669" y="33350"/>
                </a:lnTo>
                <a:lnTo>
                  <a:pt x="24879" y="31267"/>
                </a:lnTo>
                <a:lnTo>
                  <a:pt x="29032" y="27101"/>
                </a:lnTo>
                <a:lnTo>
                  <a:pt x="31102" y="20840"/>
                </a:lnTo>
                <a:lnTo>
                  <a:pt x="31102" y="14592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3" name="object 233"/>
          <p:cNvGrpSpPr/>
          <p:nvPr/>
        </p:nvGrpSpPr>
        <p:grpSpPr>
          <a:xfrm>
            <a:off x="4519264" y="6584043"/>
            <a:ext cx="444500" cy="121285"/>
            <a:chOff x="4519264" y="6584043"/>
            <a:chExt cx="444500" cy="121285"/>
          </a:xfrm>
        </p:grpSpPr>
        <p:pic>
          <p:nvPicPr>
            <p:cNvPr id="234" name="object 23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519264" y="6584043"/>
              <a:ext cx="66357" cy="11897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610506" y="6617391"/>
              <a:ext cx="66530" cy="8562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699846" y="6585953"/>
              <a:ext cx="70677" cy="11897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793162" y="6617391"/>
              <a:ext cx="170213" cy="87714"/>
            </a:xfrm>
            <a:prstGeom prst="rect">
              <a:avLst/>
            </a:prstGeom>
          </p:spPr>
        </p:pic>
      </p:grpSp>
      <p:pic>
        <p:nvPicPr>
          <p:cNvPr id="238" name="object 238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5069133" y="6610964"/>
            <a:ext cx="68604" cy="93966"/>
          </a:xfrm>
          <a:prstGeom prst="rect">
            <a:avLst/>
          </a:prstGeom>
        </p:spPr>
      </p:pic>
      <p:grpSp>
        <p:nvGrpSpPr>
          <p:cNvPr id="239" name="object 239"/>
          <p:cNvGrpSpPr/>
          <p:nvPr/>
        </p:nvGrpSpPr>
        <p:grpSpPr>
          <a:xfrm>
            <a:off x="5285142" y="6586127"/>
            <a:ext cx="969644" cy="119380"/>
            <a:chOff x="5285142" y="6586127"/>
            <a:chExt cx="969644" cy="119380"/>
          </a:xfrm>
        </p:grpSpPr>
        <p:sp>
          <p:nvSpPr>
            <p:cNvPr id="240" name="object 240"/>
            <p:cNvSpPr/>
            <p:nvPr/>
          </p:nvSpPr>
          <p:spPr>
            <a:xfrm>
              <a:off x="5285130" y="658613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8669" y="0"/>
                  </a:moveTo>
                  <a:lnTo>
                    <a:pt x="0" y="0"/>
                  </a:lnTo>
                  <a:lnTo>
                    <a:pt x="2082" y="37515"/>
                  </a:lnTo>
                  <a:lnTo>
                    <a:pt x="16598" y="37515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5347352" y="6592206"/>
              <a:ext cx="167967" cy="112725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5547284" y="6651091"/>
              <a:ext cx="50165" cy="14604"/>
            </a:xfrm>
            <a:custGeom>
              <a:avLst/>
              <a:gdLst/>
              <a:ahLst/>
              <a:cxnLst/>
              <a:rect l="l" t="t" r="r" b="b"/>
              <a:pathLst>
                <a:path w="50164" h="14604">
                  <a:moveTo>
                    <a:pt x="49771" y="0"/>
                  </a:moveTo>
                  <a:lnTo>
                    <a:pt x="0" y="0"/>
                  </a:lnTo>
                  <a:lnTo>
                    <a:pt x="0" y="14592"/>
                  </a:lnTo>
                  <a:lnTo>
                    <a:pt x="49771" y="14592"/>
                  </a:lnTo>
                  <a:lnTo>
                    <a:pt x="49771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625396" y="6592206"/>
              <a:ext cx="166067" cy="112725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5825160" y="6651091"/>
              <a:ext cx="50165" cy="14604"/>
            </a:xfrm>
            <a:custGeom>
              <a:avLst/>
              <a:gdLst/>
              <a:ahLst/>
              <a:cxnLst/>
              <a:rect l="l" t="t" r="r" b="b"/>
              <a:pathLst>
                <a:path w="50164" h="14604">
                  <a:moveTo>
                    <a:pt x="49758" y="0"/>
                  </a:moveTo>
                  <a:lnTo>
                    <a:pt x="0" y="0"/>
                  </a:lnTo>
                  <a:lnTo>
                    <a:pt x="0" y="14592"/>
                  </a:lnTo>
                  <a:lnTo>
                    <a:pt x="49758" y="14592"/>
                  </a:lnTo>
                  <a:lnTo>
                    <a:pt x="49758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907762" y="6592206"/>
              <a:ext cx="255234" cy="112725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187881" y="6594464"/>
              <a:ext cx="66357" cy="110641"/>
            </a:xfrm>
            <a:prstGeom prst="rect">
              <a:avLst/>
            </a:prstGeom>
          </p:spPr>
        </p:pic>
      </p:grpSp>
      <p:sp>
        <p:nvSpPr>
          <p:cNvPr id="247" name="object 247"/>
          <p:cNvSpPr/>
          <p:nvPr/>
        </p:nvSpPr>
        <p:spPr>
          <a:xfrm>
            <a:off x="6302095" y="6586130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669" y="0"/>
                </a:moveTo>
                <a:lnTo>
                  <a:pt x="0" y="0"/>
                </a:lnTo>
                <a:lnTo>
                  <a:pt x="2082" y="37515"/>
                </a:lnTo>
                <a:lnTo>
                  <a:pt x="16598" y="37515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382969" y="6582269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10" h="154304">
                <a:moveTo>
                  <a:pt x="41478" y="0"/>
                </a:moveTo>
                <a:lnTo>
                  <a:pt x="0" y="0"/>
                </a:lnTo>
                <a:lnTo>
                  <a:pt x="0" y="12725"/>
                </a:lnTo>
                <a:lnTo>
                  <a:pt x="26962" y="12725"/>
                </a:lnTo>
                <a:lnTo>
                  <a:pt x="26962" y="143865"/>
                </a:lnTo>
                <a:lnTo>
                  <a:pt x="0" y="143865"/>
                </a:lnTo>
                <a:lnTo>
                  <a:pt x="0" y="154063"/>
                </a:lnTo>
                <a:lnTo>
                  <a:pt x="41478" y="154063"/>
                </a:lnTo>
                <a:lnTo>
                  <a:pt x="41478" y="143865"/>
                </a:lnTo>
                <a:lnTo>
                  <a:pt x="41478" y="12725"/>
                </a:lnTo>
                <a:lnTo>
                  <a:pt x="41478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9" name="object 249"/>
          <p:cNvGrpSpPr/>
          <p:nvPr/>
        </p:nvGrpSpPr>
        <p:grpSpPr>
          <a:xfrm>
            <a:off x="2840107" y="6800983"/>
            <a:ext cx="353060" cy="113030"/>
            <a:chOff x="2840107" y="6800983"/>
            <a:chExt cx="353060" cy="113030"/>
          </a:xfrm>
        </p:grpSpPr>
        <p:pic>
          <p:nvPicPr>
            <p:cNvPr id="250" name="object 25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840107" y="6800983"/>
              <a:ext cx="74825" cy="110641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937742" y="6825994"/>
              <a:ext cx="72578" cy="87714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035378" y="6800983"/>
              <a:ext cx="157599" cy="112725"/>
            </a:xfrm>
            <a:prstGeom prst="rect">
              <a:avLst/>
            </a:prstGeom>
          </p:spPr>
        </p:pic>
      </p:grpSp>
      <p:sp>
        <p:nvSpPr>
          <p:cNvPr id="253" name="object 253"/>
          <p:cNvSpPr/>
          <p:nvPr/>
        </p:nvSpPr>
        <p:spPr>
          <a:xfrm>
            <a:off x="3309099" y="6842670"/>
            <a:ext cx="73025" cy="48260"/>
          </a:xfrm>
          <a:custGeom>
            <a:avLst/>
            <a:gdLst/>
            <a:ahLst/>
            <a:cxnLst/>
            <a:rect l="l" t="t" r="r" b="b"/>
            <a:pathLst>
              <a:path w="73025" h="48259">
                <a:moveTo>
                  <a:pt x="72745" y="31267"/>
                </a:moveTo>
                <a:lnTo>
                  <a:pt x="0" y="31267"/>
                </a:lnTo>
                <a:lnTo>
                  <a:pt x="0" y="47942"/>
                </a:lnTo>
                <a:lnTo>
                  <a:pt x="72745" y="47942"/>
                </a:lnTo>
                <a:lnTo>
                  <a:pt x="72745" y="31267"/>
                </a:lnTo>
                <a:close/>
              </a:path>
              <a:path w="73025" h="48259">
                <a:moveTo>
                  <a:pt x="72745" y="0"/>
                </a:moveTo>
                <a:lnTo>
                  <a:pt x="0" y="0"/>
                </a:lnTo>
                <a:lnTo>
                  <a:pt x="0" y="14592"/>
                </a:lnTo>
                <a:lnTo>
                  <a:pt x="72745" y="14592"/>
                </a:lnTo>
                <a:lnTo>
                  <a:pt x="7274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4" name="object 254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3494005" y="6792645"/>
            <a:ext cx="170214" cy="121062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4070832" y="6582258"/>
            <a:ext cx="799228" cy="362874"/>
          </a:xfrm>
          <a:prstGeom prst="rect">
            <a:avLst/>
          </a:prstGeom>
        </p:spPr>
      </p:pic>
      <p:grpSp>
        <p:nvGrpSpPr>
          <p:cNvPr id="256" name="object 256"/>
          <p:cNvGrpSpPr/>
          <p:nvPr/>
        </p:nvGrpSpPr>
        <p:grpSpPr>
          <a:xfrm>
            <a:off x="3699472" y="6794730"/>
            <a:ext cx="325755" cy="119380"/>
            <a:chOff x="3699472" y="6794730"/>
            <a:chExt cx="325755" cy="119380"/>
          </a:xfrm>
        </p:grpSpPr>
        <p:sp>
          <p:nvSpPr>
            <p:cNvPr id="257" name="object 257"/>
            <p:cNvSpPr/>
            <p:nvPr/>
          </p:nvSpPr>
          <p:spPr>
            <a:xfrm>
              <a:off x="3699472" y="688036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172" y="14592"/>
                  </a:moveTo>
                  <a:lnTo>
                    <a:pt x="31102" y="8343"/>
                  </a:lnTo>
                  <a:lnTo>
                    <a:pt x="26949" y="4165"/>
                  </a:lnTo>
                  <a:lnTo>
                    <a:pt x="20726" y="0"/>
                  </a:lnTo>
                  <a:lnTo>
                    <a:pt x="16586" y="0"/>
                  </a:lnTo>
                  <a:lnTo>
                    <a:pt x="14503" y="0"/>
                  </a:lnTo>
                  <a:lnTo>
                    <a:pt x="8293" y="2082"/>
                  </a:lnTo>
                  <a:lnTo>
                    <a:pt x="4140" y="6261"/>
                  </a:lnTo>
                  <a:lnTo>
                    <a:pt x="0" y="18935"/>
                  </a:lnTo>
                  <a:lnTo>
                    <a:pt x="2070" y="25184"/>
                  </a:lnTo>
                  <a:lnTo>
                    <a:pt x="6210" y="29349"/>
                  </a:lnTo>
                  <a:lnTo>
                    <a:pt x="12433" y="33528"/>
                  </a:lnTo>
                  <a:lnTo>
                    <a:pt x="18656" y="33528"/>
                  </a:lnTo>
                  <a:lnTo>
                    <a:pt x="24879" y="31445"/>
                  </a:lnTo>
                  <a:lnTo>
                    <a:pt x="29019" y="27266"/>
                  </a:lnTo>
                  <a:lnTo>
                    <a:pt x="33172" y="21018"/>
                  </a:lnTo>
                  <a:lnTo>
                    <a:pt x="33172" y="14592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776198" y="6794730"/>
              <a:ext cx="66357" cy="116894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863465" y="6825994"/>
              <a:ext cx="76725" cy="87714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960928" y="6828078"/>
              <a:ext cx="64283" cy="83545"/>
            </a:xfrm>
            <a:prstGeom prst="rect">
              <a:avLst/>
            </a:prstGeom>
          </p:spPr>
        </p:pic>
      </p:grpSp>
      <p:grpSp>
        <p:nvGrpSpPr>
          <p:cNvPr id="261" name="object 261"/>
          <p:cNvGrpSpPr/>
          <p:nvPr/>
        </p:nvGrpSpPr>
        <p:grpSpPr>
          <a:xfrm>
            <a:off x="4984113" y="6819741"/>
            <a:ext cx="160020" cy="93980"/>
            <a:chOff x="4984113" y="6819741"/>
            <a:chExt cx="160020" cy="93980"/>
          </a:xfrm>
        </p:grpSpPr>
        <p:pic>
          <p:nvPicPr>
            <p:cNvPr id="262" name="object 2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984113" y="6819741"/>
              <a:ext cx="68431" cy="93966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5073269" y="6842670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59">
                  <a:moveTo>
                    <a:pt x="70510" y="31267"/>
                  </a:moveTo>
                  <a:lnTo>
                    <a:pt x="0" y="31267"/>
                  </a:lnTo>
                  <a:lnTo>
                    <a:pt x="0" y="47942"/>
                  </a:lnTo>
                  <a:lnTo>
                    <a:pt x="70510" y="47942"/>
                  </a:lnTo>
                  <a:lnTo>
                    <a:pt x="70510" y="31267"/>
                  </a:lnTo>
                  <a:close/>
                </a:path>
                <a:path w="71120" h="48259">
                  <a:moveTo>
                    <a:pt x="70510" y="0"/>
                  </a:moveTo>
                  <a:lnTo>
                    <a:pt x="0" y="0"/>
                  </a:lnTo>
                  <a:lnTo>
                    <a:pt x="0" y="14592"/>
                  </a:lnTo>
                  <a:lnTo>
                    <a:pt x="70510" y="14592"/>
                  </a:lnTo>
                  <a:lnTo>
                    <a:pt x="70510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4" name="object 264"/>
          <p:cNvGrpSpPr/>
          <p:nvPr/>
        </p:nvGrpSpPr>
        <p:grpSpPr>
          <a:xfrm>
            <a:off x="5285142" y="6794730"/>
            <a:ext cx="969644" cy="119380"/>
            <a:chOff x="5285142" y="6794730"/>
            <a:chExt cx="969644" cy="119380"/>
          </a:xfrm>
        </p:grpSpPr>
        <p:sp>
          <p:nvSpPr>
            <p:cNvPr id="265" name="object 265"/>
            <p:cNvSpPr/>
            <p:nvPr/>
          </p:nvSpPr>
          <p:spPr>
            <a:xfrm>
              <a:off x="5285130" y="6794740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8669" y="0"/>
                  </a:moveTo>
                  <a:lnTo>
                    <a:pt x="0" y="0"/>
                  </a:lnTo>
                  <a:lnTo>
                    <a:pt x="2082" y="37515"/>
                  </a:lnTo>
                  <a:lnTo>
                    <a:pt x="16598" y="37515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347444" y="6800983"/>
              <a:ext cx="167874" cy="112725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5547284" y="6859523"/>
              <a:ext cx="50165" cy="14604"/>
            </a:xfrm>
            <a:custGeom>
              <a:avLst/>
              <a:gdLst/>
              <a:ahLst/>
              <a:cxnLst/>
              <a:rect l="l" t="t" r="r" b="b"/>
              <a:pathLst>
                <a:path w="50164" h="14604">
                  <a:moveTo>
                    <a:pt x="49771" y="0"/>
                  </a:moveTo>
                  <a:lnTo>
                    <a:pt x="0" y="0"/>
                  </a:lnTo>
                  <a:lnTo>
                    <a:pt x="0" y="14592"/>
                  </a:lnTo>
                  <a:lnTo>
                    <a:pt x="49771" y="14592"/>
                  </a:lnTo>
                  <a:lnTo>
                    <a:pt x="49771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625396" y="6800983"/>
              <a:ext cx="166067" cy="112725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5825160" y="6859523"/>
              <a:ext cx="50165" cy="14604"/>
            </a:xfrm>
            <a:custGeom>
              <a:avLst/>
              <a:gdLst/>
              <a:ahLst/>
              <a:cxnLst/>
              <a:rect l="l" t="t" r="r" b="b"/>
              <a:pathLst>
                <a:path w="50164" h="14604">
                  <a:moveTo>
                    <a:pt x="49758" y="0"/>
                  </a:moveTo>
                  <a:lnTo>
                    <a:pt x="0" y="0"/>
                  </a:lnTo>
                  <a:lnTo>
                    <a:pt x="0" y="14592"/>
                  </a:lnTo>
                  <a:lnTo>
                    <a:pt x="49758" y="14592"/>
                  </a:lnTo>
                  <a:lnTo>
                    <a:pt x="49758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5907762" y="6800983"/>
              <a:ext cx="255234" cy="11272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187881" y="6803067"/>
              <a:ext cx="66357" cy="110641"/>
            </a:xfrm>
            <a:prstGeom prst="rect">
              <a:avLst/>
            </a:prstGeom>
          </p:spPr>
        </p:pic>
      </p:grpSp>
      <p:sp>
        <p:nvSpPr>
          <p:cNvPr id="272" name="object 272"/>
          <p:cNvSpPr/>
          <p:nvPr/>
        </p:nvSpPr>
        <p:spPr>
          <a:xfrm>
            <a:off x="6302095" y="6794741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669" y="0"/>
                </a:moveTo>
                <a:lnTo>
                  <a:pt x="0" y="0"/>
                </a:lnTo>
                <a:lnTo>
                  <a:pt x="2082" y="37515"/>
                </a:lnTo>
                <a:lnTo>
                  <a:pt x="16598" y="37515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382969" y="6791070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10" h="154304">
                <a:moveTo>
                  <a:pt x="41478" y="0"/>
                </a:moveTo>
                <a:lnTo>
                  <a:pt x="0" y="0"/>
                </a:lnTo>
                <a:lnTo>
                  <a:pt x="0" y="11468"/>
                </a:lnTo>
                <a:lnTo>
                  <a:pt x="26962" y="11468"/>
                </a:lnTo>
                <a:lnTo>
                  <a:pt x="26962" y="143878"/>
                </a:lnTo>
                <a:lnTo>
                  <a:pt x="0" y="143878"/>
                </a:lnTo>
                <a:lnTo>
                  <a:pt x="0" y="154063"/>
                </a:lnTo>
                <a:lnTo>
                  <a:pt x="41478" y="154063"/>
                </a:lnTo>
                <a:lnTo>
                  <a:pt x="41478" y="143878"/>
                </a:lnTo>
                <a:lnTo>
                  <a:pt x="41478" y="11468"/>
                </a:lnTo>
                <a:lnTo>
                  <a:pt x="41478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4" name="object 274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947373" y="7292982"/>
            <a:ext cx="695324" cy="152399"/>
          </a:xfrm>
          <a:prstGeom prst="rect">
            <a:avLst/>
          </a:prstGeom>
        </p:spPr>
      </p:pic>
      <p:grpSp>
        <p:nvGrpSpPr>
          <p:cNvPr id="275" name="object 275"/>
          <p:cNvGrpSpPr/>
          <p:nvPr/>
        </p:nvGrpSpPr>
        <p:grpSpPr>
          <a:xfrm>
            <a:off x="3309103" y="7331338"/>
            <a:ext cx="170815" cy="85725"/>
            <a:chOff x="3309103" y="7331338"/>
            <a:chExt cx="170815" cy="85725"/>
          </a:xfrm>
        </p:grpSpPr>
        <p:pic>
          <p:nvPicPr>
            <p:cNvPr id="276" name="object 27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309103" y="7331338"/>
              <a:ext cx="68604" cy="85471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398443" y="7333418"/>
              <a:ext cx="81046" cy="83390"/>
            </a:xfrm>
            <a:prstGeom prst="rect">
              <a:avLst/>
            </a:prstGeom>
          </p:spPr>
        </p:pic>
      </p:grpSp>
      <p:sp>
        <p:nvSpPr>
          <p:cNvPr id="278" name="object 278"/>
          <p:cNvSpPr/>
          <p:nvPr/>
        </p:nvSpPr>
        <p:spPr>
          <a:xfrm>
            <a:off x="3589388" y="7345908"/>
            <a:ext cx="71120" cy="50165"/>
          </a:xfrm>
          <a:custGeom>
            <a:avLst/>
            <a:gdLst/>
            <a:ahLst/>
            <a:cxnLst/>
            <a:rect l="l" t="t" r="r" b="b"/>
            <a:pathLst>
              <a:path w="71120" h="50165">
                <a:moveTo>
                  <a:pt x="70510" y="33286"/>
                </a:moveTo>
                <a:lnTo>
                  <a:pt x="0" y="33286"/>
                </a:lnTo>
                <a:lnTo>
                  <a:pt x="0" y="49936"/>
                </a:lnTo>
                <a:lnTo>
                  <a:pt x="70510" y="49936"/>
                </a:lnTo>
                <a:lnTo>
                  <a:pt x="70510" y="33286"/>
                </a:lnTo>
                <a:close/>
              </a:path>
              <a:path w="71120" h="50165">
                <a:moveTo>
                  <a:pt x="70510" y="0"/>
                </a:moveTo>
                <a:lnTo>
                  <a:pt x="0" y="0"/>
                </a:lnTo>
                <a:lnTo>
                  <a:pt x="0" y="16649"/>
                </a:lnTo>
                <a:lnTo>
                  <a:pt x="70510" y="16649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9" name="object 279"/>
          <p:cNvGrpSpPr/>
          <p:nvPr/>
        </p:nvGrpSpPr>
        <p:grpSpPr>
          <a:xfrm>
            <a:off x="6189954" y="7293717"/>
            <a:ext cx="145415" cy="156845"/>
            <a:chOff x="6189954" y="7293717"/>
            <a:chExt cx="145415" cy="156845"/>
          </a:xfrm>
        </p:grpSpPr>
        <p:pic>
          <p:nvPicPr>
            <p:cNvPr id="280" name="object 28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189954" y="7308454"/>
              <a:ext cx="64284" cy="108356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6289484" y="7293723"/>
              <a:ext cx="46355" cy="156845"/>
            </a:xfrm>
            <a:custGeom>
              <a:avLst/>
              <a:gdLst/>
              <a:ahLst/>
              <a:cxnLst/>
              <a:rect l="l" t="t" r="r" b="b"/>
              <a:pathLst>
                <a:path w="46354" h="156845">
                  <a:moveTo>
                    <a:pt x="45796" y="77152"/>
                  </a:moveTo>
                  <a:lnTo>
                    <a:pt x="43459" y="56045"/>
                  </a:lnTo>
                  <a:lnTo>
                    <a:pt x="36436" y="36296"/>
                  </a:lnTo>
                  <a:lnTo>
                    <a:pt x="24726" y="17691"/>
                  </a:lnTo>
                  <a:lnTo>
                    <a:pt x="8293" y="0"/>
                  </a:lnTo>
                  <a:lnTo>
                    <a:pt x="0" y="8318"/>
                  </a:lnTo>
                  <a:lnTo>
                    <a:pt x="13703" y="24447"/>
                  </a:lnTo>
                  <a:lnTo>
                    <a:pt x="23482" y="41503"/>
                  </a:lnTo>
                  <a:lnTo>
                    <a:pt x="29337" y="59690"/>
                  </a:lnTo>
                  <a:lnTo>
                    <a:pt x="31280" y="79235"/>
                  </a:lnTo>
                  <a:lnTo>
                    <a:pt x="22987" y="114592"/>
                  </a:lnTo>
                  <a:lnTo>
                    <a:pt x="19100" y="123698"/>
                  </a:lnTo>
                  <a:lnTo>
                    <a:pt x="13830" y="132168"/>
                  </a:lnTo>
                  <a:lnTo>
                    <a:pt x="7378" y="140220"/>
                  </a:lnTo>
                  <a:lnTo>
                    <a:pt x="0" y="148056"/>
                  </a:lnTo>
                  <a:lnTo>
                    <a:pt x="8293" y="156375"/>
                  </a:lnTo>
                  <a:lnTo>
                    <a:pt x="40259" y="110693"/>
                  </a:lnTo>
                  <a:lnTo>
                    <a:pt x="45796" y="89636"/>
                  </a:lnTo>
                  <a:lnTo>
                    <a:pt x="45796" y="77152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/>
          <p:nvPr/>
        </p:nvSpPr>
        <p:spPr>
          <a:xfrm>
            <a:off x="6380899" y="7293723"/>
            <a:ext cx="48260" cy="156845"/>
          </a:xfrm>
          <a:custGeom>
            <a:avLst/>
            <a:gdLst/>
            <a:ahLst/>
            <a:cxnLst/>
            <a:rect l="l" t="t" r="r" b="b"/>
            <a:pathLst>
              <a:path w="48260" h="156845">
                <a:moveTo>
                  <a:pt x="47688" y="77152"/>
                </a:moveTo>
                <a:lnTo>
                  <a:pt x="45364" y="56045"/>
                </a:lnTo>
                <a:lnTo>
                  <a:pt x="38366" y="36296"/>
                </a:lnTo>
                <a:lnTo>
                  <a:pt x="26695" y="17691"/>
                </a:lnTo>
                <a:lnTo>
                  <a:pt x="10363" y="0"/>
                </a:lnTo>
                <a:lnTo>
                  <a:pt x="0" y="8318"/>
                </a:lnTo>
                <a:lnTo>
                  <a:pt x="14808" y="24447"/>
                </a:lnTo>
                <a:lnTo>
                  <a:pt x="25146" y="41503"/>
                </a:lnTo>
                <a:lnTo>
                  <a:pt x="31203" y="59690"/>
                </a:lnTo>
                <a:lnTo>
                  <a:pt x="33185" y="79235"/>
                </a:lnTo>
                <a:lnTo>
                  <a:pt x="24879" y="114592"/>
                </a:lnTo>
                <a:lnTo>
                  <a:pt x="20116" y="123698"/>
                </a:lnTo>
                <a:lnTo>
                  <a:pt x="14770" y="132168"/>
                </a:lnTo>
                <a:lnTo>
                  <a:pt x="8267" y="140220"/>
                </a:lnTo>
                <a:lnTo>
                  <a:pt x="0" y="148056"/>
                </a:lnTo>
                <a:lnTo>
                  <a:pt x="8293" y="156375"/>
                </a:lnTo>
                <a:lnTo>
                  <a:pt x="39395" y="116674"/>
                </a:lnTo>
                <a:lnTo>
                  <a:pt x="40982" y="110693"/>
                </a:lnTo>
                <a:lnTo>
                  <a:pt x="42773" y="104711"/>
                </a:lnTo>
                <a:lnTo>
                  <a:pt x="44945" y="97955"/>
                </a:lnTo>
                <a:lnTo>
                  <a:pt x="47688" y="89636"/>
                </a:lnTo>
                <a:lnTo>
                  <a:pt x="47688" y="77152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302095" y="7508354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669" y="0"/>
                </a:moveTo>
                <a:lnTo>
                  <a:pt x="0" y="0"/>
                </a:lnTo>
                <a:lnTo>
                  <a:pt x="2082" y="37617"/>
                </a:lnTo>
                <a:lnTo>
                  <a:pt x="16598" y="37617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378829" y="7597812"/>
            <a:ext cx="40005" cy="54610"/>
          </a:xfrm>
          <a:custGeom>
            <a:avLst/>
            <a:gdLst/>
            <a:ahLst/>
            <a:cxnLst/>
            <a:rect l="l" t="t" r="r" b="b"/>
            <a:pathLst>
              <a:path w="40004" h="54609">
                <a:moveTo>
                  <a:pt x="39395" y="16814"/>
                </a:moveTo>
                <a:lnTo>
                  <a:pt x="37325" y="8318"/>
                </a:lnTo>
                <a:lnTo>
                  <a:pt x="35255" y="2082"/>
                </a:lnTo>
                <a:lnTo>
                  <a:pt x="29032" y="0"/>
                </a:lnTo>
                <a:lnTo>
                  <a:pt x="22809" y="0"/>
                </a:lnTo>
                <a:lnTo>
                  <a:pt x="18656" y="2082"/>
                </a:lnTo>
                <a:lnTo>
                  <a:pt x="16586" y="4165"/>
                </a:lnTo>
                <a:lnTo>
                  <a:pt x="14516" y="8318"/>
                </a:lnTo>
                <a:lnTo>
                  <a:pt x="14516" y="12484"/>
                </a:lnTo>
                <a:lnTo>
                  <a:pt x="18656" y="20980"/>
                </a:lnTo>
                <a:lnTo>
                  <a:pt x="22809" y="25146"/>
                </a:lnTo>
                <a:lnTo>
                  <a:pt x="22809" y="31381"/>
                </a:lnTo>
                <a:lnTo>
                  <a:pt x="18656" y="37617"/>
                </a:lnTo>
                <a:lnTo>
                  <a:pt x="14516" y="41783"/>
                </a:lnTo>
                <a:lnTo>
                  <a:pt x="6223" y="43865"/>
                </a:lnTo>
                <a:lnTo>
                  <a:pt x="0" y="43865"/>
                </a:lnTo>
                <a:lnTo>
                  <a:pt x="0" y="54267"/>
                </a:lnTo>
                <a:lnTo>
                  <a:pt x="12433" y="54267"/>
                </a:lnTo>
                <a:lnTo>
                  <a:pt x="22809" y="50101"/>
                </a:lnTo>
                <a:lnTo>
                  <a:pt x="33172" y="39700"/>
                </a:lnTo>
                <a:lnTo>
                  <a:pt x="39395" y="29298"/>
                </a:lnTo>
                <a:lnTo>
                  <a:pt x="39395" y="16814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5" name="object 285"/>
          <p:cNvGrpSpPr/>
          <p:nvPr/>
        </p:nvGrpSpPr>
        <p:grpSpPr>
          <a:xfrm>
            <a:off x="6551119" y="7506095"/>
            <a:ext cx="539750" cy="119380"/>
            <a:chOff x="6551119" y="7506095"/>
            <a:chExt cx="539750" cy="119380"/>
          </a:xfrm>
        </p:grpSpPr>
        <p:pic>
          <p:nvPicPr>
            <p:cNvPr id="286" name="object 286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551119" y="7514590"/>
              <a:ext cx="74652" cy="110436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652729" y="7506095"/>
              <a:ext cx="157771" cy="118758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837459" y="7508349"/>
              <a:ext cx="66357" cy="116677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924553" y="7539555"/>
              <a:ext cx="74825" cy="85471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7020115" y="7554124"/>
              <a:ext cx="71120" cy="50165"/>
            </a:xfrm>
            <a:custGeom>
              <a:avLst/>
              <a:gdLst/>
              <a:ahLst/>
              <a:cxnLst/>
              <a:rect l="l" t="t" r="r" b="b"/>
              <a:pathLst>
                <a:path w="71120" h="50165">
                  <a:moveTo>
                    <a:pt x="70497" y="33286"/>
                  </a:moveTo>
                  <a:lnTo>
                    <a:pt x="0" y="33286"/>
                  </a:lnTo>
                  <a:lnTo>
                    <a:pt x="0" y="49936"/>
                  </a:lnTo>
                  <a:lnTo>
                    <a:pt x="70497" y="49936"/>
                  </a:lnTo>
                  <a:lnTo>
                    <a:pt x="70497" y="33286"/>
                  </a:lnTo>
                  <a:close/>
                </a:path>
                <a:path w="71120" h="50165">
                  <a:moveTo>
                    <a:pt x="70497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70497" y="16649"/>
                  </a:lnTo>
                  <a:lnTo>
                    <a:pt x="70497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1" name="object 291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2840107" y="7293717"/>
            <a:ext cx="3578124" cy="781030"/>
          </a:xfrm>
          <a:prstGeom prst="rect">
            <a:avLst/>
          </a:prstGeom>
        </p:spPr>
      </p:pic>
      <p:pic>
        <p:nvPicPr>
          <p:cNvPr id="292" name="object 292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7138488" y="7506095"/>
            <a:ext cx="969269" cy="135575"/>
          </a:xfrm>
          <a:prstGeom prst="rect">
            <a:avLst/>
          </a:prstGeom>
        </p:spPr>
      </p:pic>
      <p:grpSp>
        <p:nvGrpSpPr>
          <p:cNvPr id="293" name="object 293"/>
          <p:cNvGrpSpPr/>
          <p:nvPr/>
        </p:nvGrpSpPr>
        <p:grpSpPr>
          <a:xfrm>
            <a:off x="8221809" y="7506095"/>
            <a:ext cx="442595" cy="152400"/>
            <a:chOff x="8221809" y="7506095"/>
            <a:chExt cx="442595" cy="152400"/>
          </a:xfrm>
        </p:grpSpPr>
        <p:pic>
          <p:nvPicPr>
            <p:cNvPr id="294" name="object 294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221809" y="7514417"/>
              <a:ext cx="72751" cy="110436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319445" y="7539555"/>
              <a:ext cx="70504" cy="118758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412933" y="7508349"/>
              <a:ext cx="66357" cy="116677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8504002" y="7506095"/>
              <a:ext cx="159845" cy="118758"/>
            </a:xfrm>
            <a:prstGeom prst="rect">
              <a:avLst/>
            </a:prstGeom>
          </p:spPr>
        </p:pic>
      </p:grpSp>
      <p:sp>
        <p:nvSpPr>
          <p:cNvPr id="298" name="object 298"/>
          <p:cNvSpPr/>
          <p:nvPr/>
        </p:nvSpPr>
        <p:spPr>
          <a:xfrm>
            <a:off x="8713788" y="7508354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656" y="0"/>
                </a:moveTo>
                <a:lnTo>
                  <a:pt x="0" y="0"/>
                </a:lnTo>
                <a:lnTo>
                  <a:pt x="2070" y="37617"/>
                </a:lnTo>
                <a:lnTo>
                  <a:pt x="14516" y="37617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792578" y="7502118"/>
            <a:ext cx="46355" cy="156845"/>
          </a:xfrm>
          <a:custGeom>
            <a:avLst/>
            <a:gdLst/>
            <a:ahLst/>
            <a:cxnLst/>
            <a:rect l="l" t="t" r="r" b="b"/>
            <a:pathLst>
              <a:path w="46354" h="156845">
                <a:moveTo>
                  <a:pt x="45796" y="77139"/>
                </a:moveTo>
                <a:lnTo>
                  <a:pt x="43459" y="56019"/>
                </a:lnTo>
                <a:lnTo>
                  <a:pt x="36449" y="36233"/>
                </a:lnTo>
                <a:lnTo>
                  <a:pt x="24726" y="17614"/>
                </a:lnTo>
                <a:lnTo>
                  <a:pt x="8293" y="0"/>
                </a:lnTo>
                <a:lnTo>
                  <a:pt x="0" y="8318"/>
                </a:lnTo>
                <a:lnTo>
                  <a:pt x="13716" y="24447"/>
                </a:lnTo>
                <a:lnTo>
                  <a:pt x="23482" y="41490"/>
                </a:lnTo>
                <a:lnTo>
                  <a:pt x="29337" y="59690"/>
                </a:lnTo>
                <a:lnTo>
                  <a:pt x="31280" y="79222"/>
                </a:lnTo>
                <a:lnTo>
                  <a:pt x="22987" y="114592"/>
                </a:lnTo>
                <a:lnTo>
                  <a:pt x="19100" y="123621"/>
                </a:lnTo>
                <a:lnTo>
                  <a:pt x="13830" y="132105"/>
                </a:lnTo>
                <a:lnTo>
                  <a:pt x="7391" y="140195"/>
                </a:lnTo>
                <a:lnTo>
                  <a:pt x="0" y="148056"/>
                </a:lnTo>
                <a:lnTo>
                  <a:pt x="8293" y="156375"/>
                </a:lnTo>
                <a:lnTo>
                  <a:pt x="37503" y="116674"/>
                </a:lnTo>
                <a:lnTo>
                  <a:pt x="45796" y="89623"/>
                </a:lnTo>
                <a:lnTo>
                  <a:pt x="45796" y="77139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0" name="object 300"/>
          <p:cNvGrpSpPr/>
          <p:nvPr/>
        </p:nvGrpSpPr>
        <p:grpSpPr>
          <a:xfrm>
            <a:off x="2840107" y="7722807"/>
            <a:ext cx="353060" cy="111125"/>
            <a:chOff x="2840107" y="7722807"/>
            <a:chExt cx="353060" cy="111125"/>
          </a:xfrm>
        </p:grpSpPr>
        <p:pic>
          <p:nvPicPr>
            <p:cNvPr id="301" name="object 301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2840107" y="7722807"/>
              <a:ext cx="74825" cy="110436"/>
            </a:xfrm>
            <a:prstGeom prst="rect">
              <a:avLst/>
            </a:prstGeom>
          </p:spPr>
        </p:pic>
        <p:pic>
          <p:nvPicPr>
            <p:cNvPr id="302" name="object 302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2937742" y="7747946"/>
              <a:ext cx="72578" cy="85297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035378" y="7722807"/>
              <a:ext cx="157599" cy="110609"/>
            </a:xfrm>
            <a:prstGeom prst="rect">
              <a:avLst/>
            </a:prstGeom>
          </p:spPr>
        </p:pic>
      </p:grpSp>
      <p:grpSp>
        <p:nvGrpSpPr>
          <p:cNvPr id="304" name="object 304"/>
          <p:cNvGrpSpPr/>
          <p:nvPr/>
        </p:nvGrpSpPr>
        <p:grpSpPr>
          <a:xfrm>
            <a:off x="6559414" y="7924956"/>
            <a:ext cx="253365" cy="116839"/>
            <a:chOff x="6559414" y="7924956"/>
            <a:chExt cx="253365" cy="116839"/>
          </a:xfrm>
        </p:grpSpPr>
        <p:pic>
          <p:nvPicPr>
            <p:cNvPr id="305" name="object 305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559414" y="7924956"/>
              <a:ext cx="66357" cy="116677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6652729" y="7955989"/>
              <a:ext cx="64284" cy="85471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6742061" y="7970900"/>
              <a:ext cx="71120" cy="50165"/>
            </a:xfrm>
            <a:custGeom>
              <a:avLst/>
              <a:gdLst/>
              <a:ahLst/>
              <a:cxnLst/>
              <a:rect l="l" t="t" r="r" b="b"/>
              <a:pathLst>
                <a:path w="71120" h="50165">
                  <a:moveTo>
                    <a:pt x="70510" y="33286"/>
                  </a:moveTo>
                  <a:lnTo>
                    <a:pt x="0" y="33286"/>
                  </a:lnTo>
                  <a:lnTo>
                    <a:pt x="0" y="49936"/>
                  </a:lnTo>
                  <a:lnTo>
                    <a:pt x="70510" y="49936"/>
                  </a:lnTo>
                  <a:lnTo>
                    <a:pt x="70510" y="33286"/>
                  </a:lnTo>
                  <a:close/>
                </a:path>
                <a:path w="71120" h="50165">
                  <a:moveTo>
                    <a:pt x="70510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70510" y="16649"/>
                  </a:lnTo>
                  <a:lnTo>
                    <a:pt x="70510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8" name="object 308"/>
          <p:cNvSpPr/>
          <p:nvPr/>
        </p:nvSpPr>
        <p:spPr>
          <a:xfrm>
            <a:off x="6860261" y="7924965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8669" y="0"/>
                </a:moveTo>
                <a:lnTo>
                  <a:pt x="0" y="0"/>
                </a:lnTo>
                <a:lnTo>
                  <a:pt x="2082" y="37452"/>
                </a:lnTo>
                <a:lnTo>
                  <a:pt x="16586" y="37452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936638" y="7988248"/>
            <a:ext cx="143510" cy="14604"/>
          </a:xfrm>
          <a:custGeom>
            <a:avLst/>
            <a:gdLst/>
            <a:ahLst/>
            <a:cxnLst/>
            <a:rect l="l" t="t" r="r" b="b"/>
            <a:pathLst>
              <a:path w="143509" h="14604">
                <a:moveTo>
                  <a:pt x="49771" y="0"/>
                </a:moveTo>
                <a:lnTo>
                  <a:pt x="0" y="0"/>
                </a:lnTo>
                <a:lnTo>
                  <a:pt x="0" y="14554"/>
                </a:lnTo>
                <a:lnTo>
                  <a:pt x="49771" y="14554"/>
                </a:lnTo>
                <a:lnTo>
                  <a:pt x="49771" y="0"/>
                </a:lnTo>
                <a:close/>
              </a:path>
              <a:path w="143509" h="14604">
                <a:moveTo>
                  <a:pt x="143090" y="0"/>
                </a:moveTo>
                <a:lnTo>
                  <a:pt x="93319" y="0"/>
                </a:lnTo>
                <a:lnTo>
                  <a:pt x="93319" y="14554"/>
                </a:lnTo>
                <a:lnTo>
                  <a:pt x="143090" y="14554"/>
                </a:lnTo>
                <a:lnTo>
                  <a:pt x="143090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138479" y="7924965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8669" y="0"/>
                </a:moveTo>
                <a:lnTo>
                  <a:pt x="0" y="0"/>
                </a:lnTo>
                <a:lnTo>
                  <a:pt x="2070" y="37452"/>
                </a:lnTo>
                <a:lnTo>
                  <a:pt x="16586" y="37452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215213" y="7916646"/>
            <a:ext cx="48260" cy="158750"/>
          </a:xfrm>
          <a:custGeom>
            <a:avLst/>
            <a:gdLst/>
            <a:ahLst/>
            <a:cxnLst/>
            <a:rect l="l" t="t" r="r" b="b"/>
            <a:pathLst>
              <a:path w="48259" h="158750">
                <a:moveTo>
                  <a:pt x="47688" y="79222"/>
                </a:moveTo>
                <a:lnTo>
                  <a:pt x="45351" y="58000"/>
                </a:lnTo>
                <a:lnTo>
                  <a:pt x="38354" y="37985"/>
                </a:lnTo>
                <a:lnTo>
                  <a:pt x="26695" y="18783"/>
                </a:lnTo>
                <a:lnTo>
                  <a:pt x="10363" y="0"/>
                </a:lnTo>
                <a:lnTo>
                  <a:pt x="0" y="10401"/>
                </a:lnTo>
                <a:lnTo>
                  <a:pt x="14808" y="26454"/>
                </a:lnTo>
                <a:lnTo>
                  <a:pt x="25133" y="43510"/>
                </a:lnTo>
                <a:lnTo>
                  <a:pt x="31191" y="61747"/>
                </a:lnTo>
                <a:lnTo>
                  <a:pt x="33172" y="81305"/>
                </a:lnTo>
                <a:lnTo>
                  <a:pt x="24879" y="116674"/>
                </a:lnTo>
                <a:lnTo>
                  <a:pt x="20116" y="125679"/>
                </a:lnTo>
                <a:lnTo>
                  <a:pt x="14770" y="134099"/>
                </a:lnTo>
                <a:lnTo>
                  <a:pt x="8255" y="142125"/>
                </a:lnTo>
                <a:lnTo>
                  <a:pt x="0" y="149961"/>
                </a:lnTo>
                <a:lnTo>
                  <a:pt x="8293" y="158280"/>
                </a:lnTo>
                <a:lnTo>
                  <a:pt x="39395" y="116674"/>
                </a:lnTo>
                <a:lnTo>
                  <a:pt x="47688" y="91706"/>
                </a:lnTo>
                <a:lnTo>
                  <a:pt x="47688" y="79222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892321" y="8145665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8834" y="0"/>
                </a:moveTo>
                <a:lnTo>
                  <a:pt x="0" y="0"/>
                </a:lnTo>
                <a:lnTo>
                  <a:pt x="2070" y="37439"/>
                </a:lnTo>
                <a:lnTo>
                  <a:pt x="16764" y="37439"/>
                </a:lnTo>
                <a:lnTo>
                  <a:pt x="18834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3" name="object 313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3956607" y="8143575"/>
            <a:ext cx="724576" cy="152045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4791088" y="8151897"/>
            <a:ext cx="255234" cy="110436"/>
          </a:xfrm>
          <a:prstGeom prst="rect">
            <a:avLst/>
          </a:prstGeom>
        </p:spPr>
      </p:pic>
      <p:pic>
        <p:nvPicPr>
          <p:cNvPr id="315" name="object 315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2846328" y="8139414"/>
            <a:ext cx="985859" cy="364596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5096091" y="8145665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8834" y="0"/>
                </a:moveTo>
                <a:lnTo>
                  <a:pt x="0" y="0"/>
                </a:lnTo>
                <a:lnTo>
                  <a:pt x="2070" y="37439"/>
                </a:lnTo>
                <a:lnTo>
                  <a:pt x="16751" y="37439"/>
                </a:lnTo>
                <a:lnTo>
                  <a:pt x="18834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172989" y="8235289"/>
            <a:ext cx="40005" cy="54610"/>
          </a:xfrm>
          <a:custGeom>
            <a:avLst/>
            <a:gdLst/>
            <a:ahLst/>
            <a:cxnLst/>
            <a:rect l="l" t="t" r="r" b="b"/>
            <a:pathLst>
              <a:path w="40004" h="54609">
                <a:moveTo>
                  <a:pt x="39395" y="16649"/>
                </a:moveTo>
                <a:lnTo>
                  <a:pt x="37325" y="8331"/>
                </a:lnTo>
                <a:lnTo>
                  <a:pt x="29032" y="0"/>
                </a:lnTo>
                <a:lnTo>
                  <a:pt x="22809" y="0"/>
                </a:lnTo>
                <a:lnTo>
                  <a:pt x="18656" y="2082"/>
                </a:lnTo>
                <a:lnTo>
                  <a:pt x="16586" y="4165"/>
                </a:lnTo>
                <a:lnTo>
                  <a:pt x="14516" y="8331"/>
                </a:lnTo>
                <a:lnTo>
                  <a:pt x="14516" y="12484"/>
                </a:lnTo>
                <a:lnTo>
                  <a:pt x="20726" y="24968"/>
                </a:lnTo>
                <a:lnTo>
                  <a:pt x="22809" y="31216"/>
                </a:lnTo>
                <a:lnTo>
                  <a:pt x="18656" y="37452"/>
                </a:lnTo>
                <a:lnTo>
                  <a:pt x="12433" y="41617"/>
                </a:lnTo>
                <a:lnTo>
                  <a:pt x="6210" y="43700"/>
                </a:lnTo>
                <a:lnTo>
                  <a:pt x="0" y="43700"/>
                </a:lnTo>
                <a:lnTo>
                  <a:pt x="0" y="54102"/>
                </a:lnTo>
                <a:lnTo>
                  <a:pt x="12433" y="54102"/>
                </a:lnTo>
                <a:lnTo>
                  <a:pt x="22809" y="49936"/>
                </a:lnTo>
                <a:lnTo>
                  <a:pt x="33172" y="41617"/>
                </a:lnTo>
                <a:lnTo>
                  <a:pt x="39395" y="29133"/>
                </a:lnTo>
                <a:lnTo>
                  <a:pt x="39395" y="16649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8" name="object 318"/>
          <p:cNvGrpSpPr/>
          <p:nvPr/>
        </p:nvGrpSpPr>
        <p:grpSpPr>
          <a:xfrm>
            <a:off x="5376383" y="8145656"/>
            <a:ext cx="413384" cy="116839"/>
            <a:chOff x="5376383" y="8145656"/>
            <a:chExt cx="413384" cy="116839"/>
          </a:xfrm>
        </p:grpSpPr>
        <p:sp>
          <p:nvSpPr>
            <p:cNvPr id="319" name="object 319"/>
            <p:cNvSpPr/>
            <p:nvPr/>
          </p:nvSpPr>
          <p:spPr>
            <a:xfrm>
              <a:off x="5376379" y="8145665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5">
                  <a:moveTo>
                    <a:pt x="18656" y="0"/>
                  </a:moveTo>
                  <a:lnTo>
                    <a:pt x="0" y="0"/>
                  </a:lnTo>
                  <a:lnTo>
                    <a:pt x="2070" y="37439"/>
                  </a:lnTo>
                  <a:lnTo>
                    <a:pt x="16586" y="37439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0" name="object 320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5438593" y="8153977"/>
              <a:ext cx="168141" cy="108356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5631617" y="8151897"/>
              <a:ext cx="157772" cy="110436"/>
            </a:xfrm>
            <a:prstGeom prst="rect">
              <a:avLst/>
            </a:prstGeom>
          </p:spPr>
        </p:pic>
      </p:grpSp>
      <p:grpSp>
        <p:nvGrpSpPr>
          <p:cNvPr id="322" name="object 322"/>
          <p:cNvGrpSpPr/>
          <p:nvPr/>
        </p:nvGrpSpPr>
        <p:grpSpPr>
          <a:xfrm>
            <a:off x="5903615" y="8151897"/>
            <a:ext cx="255270" cy="111125"/>
            <a:chOff x="5903615" y="8151897"/>
            <a:chExt cx="255270" cy="111125"/>
          </a:xfrm>
        </p:grpSpPr>
        <p:pic>
          <p:nvPicPr>
            <p:cNvPr id="323" name="object 323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5903615" y="8151897"/>
              <a:ext cx="72578" cy="110436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5996930" y="8152071"/>
              <a:ext cx="161919" cy="110436"/>
            </a:xfrm>
            <a:prstGeom prst="rect">
              <a:avLst/>
            </a:prstGeom>
          </p:spPr>
        </p:pic>
      </p:grpSp>
      <p:sp>
        <p:nvSpPr>
          <p:cNvPr id="325" name="object 325"/>
          <p:cNvSpPr/>
          <p:nvPr/>
        </p:nvSpPr>
        <p:spPr>
          <a:xfrm>
            <a:off x="6208611" y="8145665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8669" y="0"/>
                </a:moveTo>
                <a:lnTo>
                  <a:pt x="0" y="0"/>
                </a:lnTo>
                <a:lnTo>
                  <a:pt x="2070" y="37439"/>
                </a:lnTo>
                <a:lnTo>
                  <a:pt x="16586" y="37439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289484" y="8141906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10" h="154304">
                <a:moveTo>
                  <a:pt x="41643" y="0"/>
                </a:moveTo>
                <a:lnTo>
                  <a:pt x="0" y="0"/>
                </a:lnTo>
                <a:lnTo>
                  <a:pt x="0" y="11455"/>
                </a:lnTo>
                <a:lnTo>
                  <a:pt x="27127" y="11455"/>
                </a:lnTo>
                <a:lnTo>
                  <a:pt x="27127" y="141211"/>
                </a:lnTo>
                <a:lnTo>
                  <a:pt x="0" y="141211"/>
                </a:lnTo>
                <a:lnTo>
                  <a:pt x="0" y="153924"/>
                </a:lnTo>
                <a:lnTo>
                  <a:pt x="41643" y="153924"/>
                </a:lnTo>
                <a:lnTo>
                  <a:pt x="41643" y="141211"/>
                </a:lnTo>
                <a:lnTo>
                  <a:pt x="41643" y="11455"/>
                </a:lnTo>
                <a:lnTo>
                  <a:pt x="41643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6380899" y="8139417"/>
            <a:ext cx="45720" cy="156210"/>
          </a:xfrm>
          <a:custGeom>
            <a:avLst/>
            <a:gdLst/>
            <a:ahLst/>
            <a:cxnLst/>
            <a:rect l="l" t="t" r="r" b="b"/>
            <a:pathLst>
              <a:path w="45720" h="156209">
                <a:moveTo>
                  <a:pt x="45618" y="77152"/>
                </a:moveTo>
                <a:lnTo>
                  <a:pt x="43294" y="56832"/>
                </a:lnTo>
                <a:lnTo>
                  <a:pt x="36283" y="36957"/>
                </a:lnTo>
                <a:lnTo>
                  <a:pt x="24625" y="17881"/>
                </a:lnTo>
                <a:lnTo>
                  <a:pt x="8293" y="0"/>
                </a:lnTo>
                <a:lnTo>
                  <a:pt x="0" y="8331"/>
                </a:lnTo>
                <a:lnTo>
                  <a:pt x="13614" y="24358"/>
                </a:lnTo>
                <a:lnTo>
                  <a:pt x="23329" y="41376"/>
                </a:lnTo>
                <a:lnTo>
                  <a:pt x="29159" y="59601"/>
                </a:lnTo>
                <a:lnTo>
                  <a:pt x="31102" y="79235"/>
                </a:lnTo>
                <a:lnTo>
                  <a:pt x="22809" y="114604"/>
                </a:lnTo>
                <a:lnTo>
                  <a:pt x="18961" y="123609"/>
                </a:lnTo>
                <a:lnTo>
                  <a:pt x="13741" y="132029"/>
                </a:lnTo>
                <a:lnTo>
                  <a:pt x="7353" y="140055"/>
                </a:lnTo>
                <a:lnTo>
                  <a:pt x="0" y="147891"/>
                </a:lnTo>
                <a:lnTo>
                  <a:pt x="8293" y="156210"/>
                </a:lnTo>
                <a:lnTo>
                  <a:pt x="40081" y="110705"/>
                </a:lnTo>
                <a:lnTo>
                  <a:pt x="45618" y="89636"/>
                </a:lnTo>
                <a:lnTo>
                  <a:pt x="45618" y="77152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9" name="object 329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874101" y="5848318"/>
            <a:ext cx="76705" cy="99967"/>
          </a:xfrm>
          <a:prstGeom prst="rect">
            <a:avLst/>
          </a:prstGeom>
        </p:spPr>
      </p:pic>
      <p:grpSp>
        <p:nvGrpSpPr>
          <p:cNvPr id="331" name="object 331"/>
          <p:cNvGrpSpPr/>
          <p:nvPr/>
        </p:nvGrpSpPr>
        <p:grpSpPr>
          <a:xfrm>
            <a:off x="2754012" y="6050684"/>
            <a:ext cx="12009755" cy="508634"/>
            <a:chOff x="2754012" y="6050684"/>
            <a:chExt cx="12009755" cy="508634"/>
          </a:xfrm>
        </p:grpSpPr>
        <p:sp>
          <p:nvSpPr>
            <p:cNvPr id="332" name="object 332"/>
            <p:cNvSpPr/>
            <p:nvPr/>
          </p:nvSpPr>
          <p:spPr>
            <a:xfrm>
              <a:off x="2754012" y="6050684"/>
              <a:ext cx="12009755" cy="508634"/>
            </a:xfrm>
            <a:custGeom>
              <a:avLst/>
              <a:gdLst/>
              <a:ahLst/>
              <a:cxnLst/>
              <a:rect l="l" t="t" r="r" b="b"/>
              <a:pathLst>
                <a:path w="12009755" h="508635">
                  <a:moveTo>
                    <a:pt x="12009712" y="508169"/>
                  </a:moveTo>
                  <a:lnTo>
                    <a:pt x="0" y="508169"/>
                  </a:lnTo>
                  <a:lnTo>
                    <a:pt x="0" y="0"/>
                  </a:lnTo>
                  <a:lnTo>
                    <a:pt x="12009712" y="0"/>
                  </a:lnTo>
                  <a:lnTo>
                    <a:pt x="12009712" y="50816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754007" y="6050685"/>
              <a:ext cx="12009755" cy="508634"/>
            </a:xfrm>
            <a:custGeom>
              <a:avLst/>
              <a:gdLst/>
              <a:ahLst/>
              <a:cxnLst/>
              <a:rect l="l" t="t" r="r" b="b"/>
              <a:pathLst>
                <a:path w="12009755" h="508634">
                  <a:moveTo>
                    <a:pt x="12009717" y="0"/>
                  </a:moveTo>
                  <a:lnTo>
                    <a:pt x="11995201" y="0"/>
                  </a:lnTo>
                  <a:lnTo>
                    <a:pt x="11995201" y="508165"/>
                  </a:lnTo>
                  <a:lnTo>
                    <a:pt x="14516" y="493623"/>
                  </a:lnTo>
                  <a:lnTo>
                    <a:pt x="14516" y="0"/>
                  </a:lnTo>
                  <a:lnTo>
                    <a:pt x="0" y="0"/>
                  </a:lnTo>
                  <a:lnTo>
                    <a:pt x="0" y="493598"/>
                  </a:lnTo>
                  <a:lnTo>
                    <a:pt x="0" y="508177"/>
                  </a:lnTo>
                  <a:lnTo>
                    <a:pt x="14516" y="508177"/>
                  </a:lnTo>
                  <a:lnTo>
                    <a:pt x="11995201" y="508177"/>
                  </a:lnTo>
                  <a:lnTo>
                    <a:pt x="12009704" y="508177"/>
                  </a:lnTo>
                  <a:lnTo>
                    <a:pt x="1200971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4" name="object 334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581086" y="6096520"/>
              <a:ext cx="74825" cy="109715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682696" y="6088253"/>
              <a:ext cx="157772" cy="117982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867426" y="6088253"/>
              <a:ext cx="66530" cy="115915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954693" y="6121322"/>
              <a:ext cx="74652" cy="84913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4050080" y="6135623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60">
                  <a:moveTo>
                    <a:pt x="70675" y="31178"/>
                  </a:moveTo>
                  <a:lnTo>
                    <a:pt x="0" y="31178"/>
                  </a:lnTo>
                  <a:lnTo>
                    <a:pt x="0" y="47713"/>
                  </a:lnTo>
                  <a:lnTo>
                    <a:pt x="70675" y="47713"/>
                  </a:lnTo>
                  <a:lnTo>
                    <a:pt x="70675" y="31178"/>
                  </a:lnTo>
                  <a:close/>
                </a:path>
                <a:path w="71120" h="48260">
                  <a:moveTo>
                    <a:pt x="70675" y="0"/>
                  </a:moveTo>
                  <a:lnTo>
                    <a:pt x="0" y="0"/>
                  </a:lnTo>
                  <a:lnTo>
                    <a:pt x="0" y="16713"/>
                  </a:lnTo>
                  <a:lnTo>
                    <a:pt x="70675" y="16713"/>
                  </a:lnTo>
                  <a:lnTo>
                    <a:pt x="7067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168444" y="6088265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669" y="0"/>
                  </a:moveTo>
                  <a:lnTo>
                    <a:pt x="0" y="0"/>
                  </a:lnTo>
                  <a:lnTo>
                    <a:pt x="2082" y="39268"/>
                  </a:lnTo>
                  <a:lnTo>
                    <a:pt x="16598" y="39268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0" name="object 34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236886" y="6096520"/>
              <a:ext cx="70504" cy="107648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4332274" y="6096532"/>
              <a:ext cx="56515" cy="109855"/>
            </a:xfrm>
            <a:custGeom>
              <a:avLst/>
              <a:gdLst/>
              <a:ahLst/>
              <a:cxnLst/>
              <a:rect l="l" t="t" r="r" b="b"/>
              <a:pathLst>
                <a:path w="56514" h="109854">
                  <a:moveTo>
                    <a:pt x="56159" y="0"/>
                  </a:moveTo>
                  <a:lnTo>
                    <a:pt x="0" y="0"/>
                  </a:lnTo>
                  <a:lnTo>
                    <a:pt x="0" y="12395"/>
                  </a:lnTo>
                  <a:lnTo>
                    <a:pt x="41643" y="12395"/>
                  </a:lnTo>
                  <a:lnTo>
                    <a:pt x="41643" y="82842"/>
                  </a:lnTo>
                  <a:lnTo>
                    <a:pt x="33350" y="95237"/>
                  </a:lnTo>
                  <a:lnTo>
                    <a:pt x="18656" y="97307"/>
                  </a:lnTo>
                  <a:lnTo>
                    <a:pt x="6210" y="93179"/>
                  </a:lnTo>
                  <a:lnTo>
                    <a:pt x="0" y="89039"/>
                  </a:lnTo>
                  <a:lnTo>
                    <a:pt x="0" y="103505"/>
                  </a:lnTo>
                  <a:lnTo>
                    <a:pt x="18656" y="109715"/>
                  </a:lnTo>
                  <a:lnTo>
                    <a:pt x="29197" y="109715"/>
                  </a:lnTo>
                  <a:lnTo>
                    <a:pt x="41643" y="105575"/>
                  </a:lnTo>
                  <a:lnTo>
                    <a:pt x="52006" y="95237"/>
                  </a:lnTo>
                  <a:lnTo>
                    <a:pt x="54076" y="89039"/>
                  </a:lnTo>
                  <a:lnTo>
                    <a:pt x="56159" y="84912"/>
                  </a:lnTo>
                  <a:lnTo>
                    <a:pt x="5615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2" name="object 342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4413321" y="6096520"/>
              <a:ext cx="85020" cy="107648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4610658" y="6096532"/>
              <a:ext cx="62230" cy="107950"/>
            </a:xfrm>
            <a:custGeom>
              <a:avLst/>
              <a:gdLst/>
              <a:ahLst/>
              <a:cxnLst/>
              <a:rect l="l" t="t" r="r" b="b"/>
              <a:pathLst>
                <a:path w="62229" h="107950">
                  <a:moveTo>
                    <a:pt x="62217" y="0"/>
                  </a:moveTo>
                  <a:lnTo>
                    <a:pt x="0" y="0"/>
                  </a:lnTo>
                  <a:lnTo>
                    <a:pt x="0" y="107645"/>
                  </a:lnTo>
                  <a:lnTo>
                    <a:pt x="62217" y="107645"/>
                  </a:lnTo>
                  <a:lnTo>
                    <a:pt x="62217" y="95237"/>
                  </a:lnTo>
                  <a:lnTo>
                    <a:pt x="14516" y="95237"/>
                  </a:lnTo>
                  <a:lnTo>
                    <a:pt x="14516" y="58039"/>
                  </a:lnTo>
                  <a:lnTo>
                    <a:pt x="60134" y="58039"/>
                  </a:lnTo>
                  <a:lnTo>
                    <a:pt x="60134" y="45631"/>
                  </a:lnTo>
                  <a:lnTo>
                    <a:pt x="14516" y="45631"/>
                  </a:lnTo>
                  <a:lnTo>
                    <a:pt x="14516" y="12395"/>
                  </a:lnTo>
                  <a:lnTo>
                    <a:pt x="62217" y="12395"/>
                  </a:lnTo>
                  <a:lnTo>
                    <a:pt x="62217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4" name="object 344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4699834" y="6121322"/>
              <a:ext cx="66530" cy="82846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4788829" y="6121322"/>
              <a:ext cx="72751" cy="84913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4888538" y="6121322"/>
              <a:ext cx="255407" cy="117982"/>
            </a:xfrm>
            <a:prstGeom prst="rect">
              <a:avLst/>
            </a:prstGeom>
          </p:spPr>
        </p:pic>
        <p:sp>
          <p:nvSpPr>
            <p:cNvPr id="347" name="object 347"/>
            <p:cNvSpPr/>
            <p:nvPr/>
          </p:nvSpPr>
          <p:spPr>
            <a:xfrm>
              <a:off x="5266461" y="6082054"/>
              <a:ext cx="48260" cy="157480"/>
            </a:xfrm>
            <a:custGeom>
              <a:avLst/>
              <a:gdLst/>
              <a:ahLst/>
              <a:cxnLst/>
              <a:rect l="l" t="t" r="r" b="b"/>
              <a:pathLst>
                <a:path w="48260" h="157479">
                  <a:moveTo>
                    <a:pt x="47688" y="8267"/>
                  </a:moveTo>
                  <a:lnTo>
                    <a:pt x="39395" y="0"/>
                  </a:lnTo>
                  <a:lnTo>
                    <a:pt x="33794" y="4787"/>
                  </a:lnTo>
                  <a:lnTo>
                    <a:pt x="28765" y="10337"/>
                  </a:lnTo>
                  <a:lnTo>
                    <a:pt x="7607" y="44348"/>
                  </a:lnTo>
                  <a:lnTo>
                    <a:pt x="0" y="78549"/>
                  </a:lnTo>
                  <a:lnTo>
                    <a:pt x="2654" y="99923"/>
                  </a:lnTo>
                  <a:lnTo>
                    <a:pt x="10363" y="120294"/>
                  </a:lnTo>
                  <a:lnTo>
                    <a:pt x="22745" y="139458"/>
                  </a:lnTo>
                  <a:lnTo>
                    <a:pt x="39395" y="157251"/>
                  </a:lnTo>
                  <a:lnTo>
                    <a:pt x="47688" y="148983"/>
                  </a:lnTo>
                  <a:lnTo>
                    <a:pt x="40309" y="140919"/>
                  </a:lnTo>
                  <a:lnTo>
                    <a:pt x="33693" y="132448"/>
                  </a:lnTo>
                  <a:lnTo>
                    <a:pt x="27863" y="123990"/>
                  </a:lnTo>
                  <a:lnTo>
                    <a:pt x="22809" y="115925"/>
                  </a:lnTo>
                  <a:lnTo>
                    <a:pt x="14516" y="78549"/>
                  </a:lnTo>
                  <a:lnTo>
                    <a:pt x="16776" y="60007"/>
                  </a:lnTo>
                  <a:lnTo>
                    <a:pt x="23329" y="41859"/>
                  </a:lnTo>
                  <a:lnTo>
                    <a:pt x="33756" y="24485"/>
                  </a:lnTo>
                  <a:lnTo>
                    <a:pt x="47688" y="8267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8" name="object 348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349412" y="6088253"/>
              <a:ext cx="66530" cy="115915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440826" y="6121322"/>
              <a:ext cx="66530" cy="82846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5617089" y="6096520"/>
              <a:ext cx="176435" cy="107648"/>
            </a:xfrm>
            <a:prstGeom prst="rect">
              <a:avLst/>
            </a:prstGeom>
          </p:spPr>
        </p:pic>
        <p:sp>
          <p:nvSpPr>
            <p:cNvPr id="351" name="object 351"/>
            <p:cNvSpPr/>
            <p:nvPr/>
          </p:nvSpPr>
          <p:spPr>
            <a:xfrm>
              <a:off x="5818403" y="6082054"/>
              <a:ext cx="48260" cy="157480"/>
            </a:xfrm>
            <a:custGeom>
              <a:avLst/>
              <a:gdLst/>
              <a:ahLst/>
              <a:cxnLst/>
              <a:rect l="l" t="t" r="r" b="b"/>
              <a:pathLst>
                <a:path w="48260" h="157479">
                  <a:moveTo>
                    <a:pt x="47866" y="78549"/>
                  </a:moveTo>
                  <a:lnTo>
                    <a:pt x="45529" y="57264"/>
                  </a:lnTo>
                  <a:lnTo>
                    <a:pt x="38519" y="36944"/>
                  </a:lnTo>
                  <a:lnTo>
                    <a:pt x="26797" y="17792"/>
                  </a:lnTo>
                  <a:lnTo>
                    <a:pt x="10363" y="0"/>
                  </a:lnTo>
                  <a:lnTo>
                    <a:pt x="0" y="8267"/>
                  </a:lnTo>
                  <a:lnTo>
                    <a:pt x="14833" y="24485"/>
                  </a:lnTo>
                  <a:lnTo>
                    <a:pt x="25234" y="41859"/>
                  </a:lnTo>
                  <a:lnTo>
                    <a:pt x="31343" y="60007"/>
                  </a:lnTo>
                  <a:lnTo>
                    <a:pt x="33350" y="78549"/>
                  </a:lnTo>
                  <a:lnTo>
                    <a:pt x="24879" y="115925"/>
                  </a:lnTo>
                  <a:lnTo>
                    <a:pt x="20116" y="123990"/>
                  </a:lnTo>
                  <a:lnTo>
                    <a:pt x="14770" y="132448"/>
                  </a:lnTo>
                  <a:lnTo>
                    <a:pt x="8255" y="140919"/>
                  </a:lnTo>
                  <a:lnTo>
                    <a:pt x="0" y="148983"/>
                  </a:lnTo>
                  <a:lnTo>
                    <a:pt x="8293" y="157251"/>
                  </a:lnTo>
                  <a:lnTo>
                    <a:pt x="39573" y="115925"/>
                  </a:lnTo>
                  <a:lnTo>
                    <a:pt x="42037" y="111175"/>
                  </a:lnTo>
                  <a:lnTo>
                    <a:pt x="43713" y="105841"/>
                  </a:lnTo>
                  <a:lnTo>
                    <a:pt x="45402" y="99352"/>
                  </a:lnTo>
                  <a:lnTo>
                    <a:pt x="47866" y="91122"/>
                  </a:lnTo>
                  <a:lnTo>
                    <a:pt x="47866" y="78549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2" name="object 352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5990522" y="6121322"/>
              <a:ext cx="261629" cy="84913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277036" y="6121322"/>
              <a:ext cx="68430" cy="82846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6451570" y="6096520"/>
              <a:ext cx="74652" cy="109715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6553180" y="6088253"/>
              <a:ext cx="253334" cy="117982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6854025" y="6088265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669" y="0"/>
                  </a:moveTo>
                  <a:lnTo>
                    <a:pt x="0" y="0"/>
                  </a:lnTo>
                  <a:lnTo>
                    <a:pt x="2082" y="39268"/>
                  </a:lnTo>
                  <a:lnTo>
                    <a:pt x="16598" y="39268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935076" y="6082054"/>
              <a:ext cx="45720" cy="157480"/>
            </a:xfrm>
            <a:custGeom>
              <a:avLst/>
              <a:gdLst/>
              <a:ahLst/>
              <a:cxnLst/>
              <a:rect l="l" t="t" r="r" b="b"/>
              <a:pathLst>
                <a:path w="45720" h="157479">
                  <a:moveTo>
                    <a:pt x="45618" y="78714"/>
                  </a:moveTo>
                  <a:lnTo>
                    <a:pt x="43281" y="57340"/>
                  </a:lnTo>
                  <a:lnTo>
                    <a:pt x="36283" y="36969"/>
                  </a:lnTo>
                  <a:lnTo>
                    <a:pt x="24625" y="17805"/>
                  </a:lnTo>
                  <a:lnTo>
                    <a:pt x="8293" y="0"/>
                  </a:lnTo>
                  <a:lnTo>
                    <a:pt x="0" y="8267"/>
                  </a:lnTo>
                  <a:lnTo>
                    <a:pt x="13614" y="24485"/>
                  </a:lnTo>
                  <a:lnTo>
                    <a:pt x="23329" y="41884"/>
                  </a:lnTo>
                  <a:lnTo>
                    <a:pt x="29159" y="60083"/>
                  </a:lnTo>
                  <a:lnTo>
                    <a:pt x="31102" y="78714"/>
                  </a:lnTo>
                  <a:lnTo>
                    <a:pt x="22809" y="115925"/>
                  </a:lnTo>
                  <a:lnTo>
                    <a:pt x="18948" y="123990"/>
                  </a:lnTo>
                  <a:lnTo>
                    <a:pt x="13741" y="132448"/>
                  </a:lnTo>
                  <a:lnTo>
                    <a:pt x="7353" y="140919"/>
                  </a:lnTo>
                  <a:lnTo>
                    <a:pt x="0" y="148983"/>
                  </a:lnTo>
                  <a:lnTo>
                    <a:pt x="8293" y="157251"/>
                  </a:lnTo>
                  <a:lnTo>
                    <a:pt x="13030" y="151320"/>
                  </a:lnTo>
                  <a:lnTo>
                    <a:pt x="31102" y="130390"/>
                  </a:lnTo>
                  <a:lnTo>
                    <a:pt x="37325" y="115925"/>
                  </a:lnTo>
                  <a:lnTo>
                    <a:pt x="40081" y="111175"/>
                  </a:lnTo>
                  <a:lnTo>
                    <a:pt x="42252" y="105841"/>
                  </a:lnTo>
                  <a:lnTo>
                    <a:pt x="44030" y="99352"/>
                  </a:lnTo>
                  <a:lnTo>
                    <a:pt x="45618" y="91122"/>
                  </a:lnTo>
                  <a:lnTo>
                    <a:pt x="45618" y="787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8" name="object 358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2846315" y="6328352"/>
              <a:ext cx="70677" cy="115915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2939803" y="6295110"/>
              <a:ext cx="157772" cy="117982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3141116" y="6382092"/>
              <a:ext cx="33655" cy="31750"/>
            </a:xfrm>
            <a:custGeom>
              <a:avLst/>
              <a:gdLst/>
              <a:ahLst/>
              <a:cxnLst/>
              <a:rect l="l" t="t" r="r" b="b"/>
              <a:pathLst>
                <a:path w="33655" h="31750">
                  <a:moveTo>
                    <a:pt x="33350" y="12573"/>
                  </a:moveTo>
                  <a:lnTo>
                    <a:pt x="31280" y="6210"/>
                  </a:lnTo>
                  <a:lnTo>
                    <a:pt x="27127" y="2070"/>
                  </a:lnTo>
                  <a:lnTo>
                    <a:pt x="20904" y="0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8293" y="2070"/>
                  </a:lnTo>
                  <a:lnTo>
                    <a:pt x="4152" y="6210"/>
                  </a:lnTo>
                  <a:lnTo>
                    <a:pt x="0" y="10515"/>
                  </a:lnTo>
                  <a:lnTo>
                    <a:pt x="0" y="16713"/>
                  </a:lnTo>
                  <a:lnTo>
                    <a:pt x="2070" y="22910"/>
                  </a:lnTo>
                  <a:lnTo>
                    <a:pt x="6223" y="27051"/>
                  </a:lnTo>
                  <a:lnTo>
                    <a:pt x="12446" y="31178"/>
                  </a:lnTo>
                  <a:lnTo>
                    <a:pt x="18834" y="31178"/>
                  </a:lnTo>
                  <a:lnTo>
                    <a:pt x="25057" y="29108"/>
                  </a:lnTo>
                  <a:lnTo>
                    <a:pt x="29210" y="24980"/>
                  </a:lnTo>
                  <a:lnTo>
                    <a:pt x="33350" y="12573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219919" y="6328358"/>
              <a:ext cx="62230" cy="85090"/>
            </a:xfrm>
            <a:custGeom>
              <a:avLst/>
              <a:gdLst/>
              <a:ahLst/>
              <a:cxnLst/>
              <a:rect l="l" t="t" r="r" b="b"/>
              <a:pathLst>
                <a:path w="62229" h="85089">
                  <a:moveTo>
                    <a:pt x="62204" y="57873"/>
                  </a:moveTo>
                  <a:lnTo>
                    <a:pt x="60134" y="49606"/>
                  </a:lnTo>
                  <a:lnTo>
                    <a:pt x="55981" y="43408"/>
                  </a:lnTo>
                  <a:lnTo>
                    <a:pt x="45618" y="39268"/>
                  </a:lnTo>
                  <a:lnTo>
                    <a:pt x="31102" y="35140"/>
                  </a:lnTo>
                  <a:lnTo>
                    <a:pt x="22809" y="31000"/>
                  </a:lnTo>
                  <a:lnTo>
                    <a:pt x="16586" y="28930"/>
                  </a:lnTo>
                  <a:lnTo>
                    <a:pt x="14516" y="24803"/>
                  </a:lnTo>
                  <a:lnTo>
                    <a:pt x="14516" y="20662"/>
                  </a:lnTo>
                  <a:lnTo>
                    <a:pt x="16586" y="16535"/>
                  </a:lnTo>
                  <a:lnTo>
                    <a:pt x="20726" y="12395"/>
                  </a:lnTo>
                  <a:lnTo>
                    <a:pt x="26949" y="10337"/>
                  </a:lnTo>
                  <a:lnTo>
                    <a:pt x="37325" y="10337"/>
                  </a:lnTo>
                  <a:lnTo>
                    <a:pt x="49758" y="12395"/>
                  </a:lnTo>
                  <a:lnTo>
                    <a:pt x="58064" y="14465"/>
                  </a:lnTo>
                  <a:lnTo>
                    <a:pt x="53911" y="0"/>
                  </a:lnTo>
                  <a:lnTo>
                    <a:pt x="26949" y="0"/>
                  </a:lnTo>
                  <a:lnTo>
                    <a:pt x="14516" y="2070"/>
                  </a:lnTo>
                  <a:lnTo>
                    <a:pt x="4140" y="10337"/>
                  </a:lnTo>
                  <a:lnTo>
                    <a:pt x="0" y="18605"/>
                  </a:lnTo>
                  <a:lnTo>
                    <a:pt x="0" y="26873"/>
                  </a:lnTo>
                  <a:lnTo>
                    <a:pt x="4140" y="35140"/>
                  </a:lnTo>
                  <a:lnTo>
                    <a:pt x="10363" y="41338"/>
                  </a:lnTo>
                  <a:lnTo>
                    <a:pt x="18656" y="45466"/>
                  </a:lnTo>
                  <a:lnTo>
                    <a:pt x="31102" y="47536"/>
                  </a:lnTo>
                  <a:lnTo>
                    <a:pt x="41465" y="51676"/>
                  </a:lnTo>
                  <a:lnTo>
                    <a:pt x="47688" y="57873"/>
                  </a:lnTo>
                  <a:lnTo>
                    <a:pt x="47688" y="66306"/>
                  </a:lnTo>
                  <a:lnTo>
                    <a:pt x="43548" y="70446"/>
                  </a:lnTo>
                  <a:lnTo>
                    <a:pt x="39395" y="72517"/>
                  </a:lnTo>
                  <a:lnTo>
                    <a:pt x="22809" y="72517"/>
                  </a:lnTo>
                  <a:lnTo>
                    <a:pt x="8293" y="70446"/>
                  </a:lnTo>
                  <a:lnTo>
                    <a:pt x="0" y="68376"/>
                  </a:lnTo>
                  <a:lnTo>
                    <a:pt x="4140" y="82842"/>
                  </a:lnTo>
                  <a:lnTo>
                    <a:pt x="12433" y="84912"/>
                  </a:lnTo>
                  <a:lnTo>
                    <a:pt x="31102" y="84912"/>
                  </a:lnTo>
                  <a:lnTo>
                    <a:pt x="47688" y="80784"/>
                  </a:lnTo>
                  <a:lnTo>
                    <a:pt x="53911" y="78714"/>
                  </a:lnTo>
                  <a:lnTo>
                    <a:pt x="60134" y="72517"/>
                  </a:lnTo>
                  <a:lnTo>
                    <a:pt x="62204" y="66306"/>
                  </a:lnTo>
                  <a:lnTo>
                    <a:pt x="62204" y="59944"/>
                  </a:lnTo>
                  <a:lnTo>
                    <a:pt x="62204" y="5787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2" name="object 362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309089" y="6295282"/>
              <a:ext cx="66530" cy="115915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396356" y="6328352"/>
              <a:ext cx="176435" cy="84913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3599738" y="6288912"/>
              <a:ext cx="137160" cy="157480"/>
            </a:xfrm>
            <a:custGeom>
              <a:avLst/>
              <a:gdLst/>
              <a:ahLst/>
              <a:cxnLst/>
              <a:rect l="l" t="t" r="r" b="b"/>
              <a:pathLst>
                <a:path w="137160" h="157479">
                  <a:moveTo>
                    <a:pt x="47866" y="8267"/>
                  </a:moveTo>
                  <a:lnTo>
                    <a:pt x="39573" y="0"/>
                  </a:lnTo>
                  <a:lnTo>
                    <a:pt x="33680" y="4787"/>
                  </a:lnTo>
                  <a:lnTo>
                    <a:pt x="28168" y="10337"/>
                  </a:lnTo>
                  <a:lnTo>
                    <a:pt x="22669" y="17437"/>
                  </a:lnTo>
                  <a:lnTo>
                    <a:pt x="16764" y="26873"/>
                  </a:lnTo>
                  <a:lnTo>
                    <a:pt x="8470" y="39268"/>
                  </a:lnTo>
                  <a:lnTo>
                    <a:pt x="0" y="66141"/>
                  </a:lnTo>
                  <a:lnTo>
                    <a:pt x="0" y="78549"/>
                  </a:lnTo>
                  <a:lnTo>
                    <a:pt x="2362" y="99923"/>
                  </a:lnTo>
                  <a:lnTo>
                    <a:pt x="9423" y="120294"/>
                  </a:lnTo>
                  <a:lnTo>
                    <a:pt x="21145" y="139458"/>
                  </a:lnTo>
                  <a:lnTo>
                    <a:pt x="37503" y="157251"/>
                  </a:lnTo>
                  <a:lnTo>
                    <a:pt x="47866" y="148983"/>
                  </a:lnTo>
                  <a:lnTo>
                    <a:pt x="39611" y="140919"/>
                  </a:lnTo>
                  <a:lnTo>
                    <a:pt x="33096" y="132448"/>
                  </a:lnTo>
                  <a:lnTo>
                    <a:pt x="22987" y="115912"/>
                  </a:lnTo>
                  <a:lnTo>
                    <a:pt x="14693" y="78549"/>
                  </a:lnTo>
                  <a:lnTo>
                    <a:pt x="16675" y="60007"/>
                  </a:lnTo>
                  <a:lnTo>
                    <a:pt x="22733" y="41859"/>
                  </a:lnTo>
                  <a:lnTo>
                    <a:pt x="33070" y="24485"/>
                  </a:lnTo>
                  <a:lnTo>
                    <a:pt x="47866" y="8267"/>
                  </a:lnTo>
                  <a:close/>
                </a:path>
                <a:path w="137160" h="157479">
                  <a:moveTo>
                    <a:pt x="137045" y="78892"/>
                  </a:moveTo>
                  <a:lnTo>
                    <a:pt x="134378" y="57505"/>
                  </a:lnTo>
                  <a:lnTo>
                    <a:pt x="126669" y="37147"/>
                  </a:lnTo>
                  <a:lnTo>
                    <a:pt x="114300" y="17970"/>
                  </a:lnTo>
                  <a:lnTo>
                    <a:pt x="97637" y="177"/>
                  </a:lnTo>
                  <a:lnTo>
                    <a:pt x="89344" y="8445"/>
                  </a:lnTo>
                  <a:lnTo>
                    <a:pt x="102958" y="24663"/>
                  </a:lnTo>
                  <a:lnTo>
                    <a:pt x="112674" y="42049"/>
                  </a:lnTo>
                  <a:lnTo>
                    <a:pt x="118503" y="60248"/>
                  </a:lnTo>
                  <a:lnTo>
                    <a:pt x="120446" y="78892"/>
                  </a:lnTo>
                  <a:lnTo>
                    <a:pt x="114223" y="116090"/>
                  </a:lnTo>
                  <a:lnTo>
                    <a:pt x="109169" y="124167"/>
                  </a:lnTo>
                  <a:lnTo>
                    <a:pt x="103339" y="132626"/>
                  </a:lnTo>
                  <a:lnTo>
                    <a:pt x="96735" y="141084"/>
                  </a:lnTo>
                  <a:lnTo>
                    <a:pt x="89344" y="149161"/>
                  </a:lnTo>
                  <a:lnTo>
                    <a:pt x="97637" y="157429"/>
                  </a:lnTo>
                  <a:lnTo>
                    <a:pt x="128739" y="116090"/>
                  </a:lnTo>
                  <a:lnTo>
                    <a:pt x="133413" y="99529"/>
                  </a:lnTo>
                  <a:lnTo>
                    <a:pt x="137045" y="78892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1018" y="695668"/>
            <a:ext cx="12019280" cy="2906395"/>
            <a:chOff x="2411018" y="695668"/>
            <a:chExt cx="12019280" cy="2906395"/>
          </a:xfrm>
        </p:grpSpPr>
        <p:sp>
          <p:nvSpPr>
            <p:cNvPr id="3" name="object 3"/>
            <p:cNvSpPr/>
            <p:nvPr/>
          </p:nvSpPr>
          <p:spPr>
            <a:xfrm>
              <a:off x="2413085" y="695668"/>
              <a:ext cx="12017375" cy="2905125"/>
            </a:xfrm>
            <a:custGeom>
              <a:avLst/>
              <a:gdLst/>
              <a:ahLst/>
              <a:cxnLst/>
              <a:rect l="l" t="t" r="r" b="b"/>
              <a:pathLst>
                <a:path w="12017375" h="2905125">
                  <a:moveTo>
                    <a:pt x="12017058" y="2905040"/>
                  </a:moveTo>
                  <a:lnTo>
                    <a:pt x="0" y="2905040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290504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18271" y="704820"/>
              <a:ext cx="12002770" cy="2889885"/>
            </a:xfrm>
            <a:custGeom>
              <a:avLst/>
              <a:gdLst/>
              <a:ahLst/>
              <a:cxnLst/>
              <a:rect l="l" t="t" r="r" b="b"/>
              <a:pathLst>
                <a:path w="12002769" h="2889885">
                  <a:moveTo>
                    <a:pt x="0" y="0"/>
                  </a:moveTo>
                  <a:lnTo>
                    <a:pt x="12002536" y="0"/>
                  </a:lnTo>
                  <a:lnTo>
                    <a:pt x="12002536" y="2889845"/>
                  </a:lnTo>
                  <a:lnTo>
                    <a:pt x="0" y="2889845"/>
                  </a:lnTo>
                  <a:lnTo>
                    <a:pt x="0" y="0"/>
                  </a:lnTo>
                  <a:close/>
                </a:path>
                <a:path w="12002769" h="2889885">
                  <a:moveTo>
                    <a:pt x="0" y="0"/>
                  </a:moveTo>
                  <a:lnTo>
                    <a:pt x="12002536" y="0"/>
                  </a:lnTo>
                  <a:lnTo>
                    <a:pt x="12002536" y="2889845"/>
                  </a:lnTo>
                  <a:lnTo>
                    <a:pt x="0" y="2889845"/>
                  </a:lnTo>
                  <a:lnTo>
                    <a:pt x="0" y="0"/>
                  </a:lnTo>
                  <a:close/>
                </a:path>
              </a:pathLst>
            </a:custGeom>
            <a:ln w="1451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413085" y="3729177"/>
            <a:ext cx="12017375" cy="1842135"/>
            <a:chOff x="2413085" y="3729177"/>
            <a:chExt cx="12017375" cy="1842135"/>
          </a:xfrm>
        </p:grpSpPr>
        <p:sp>
          <p:nvSpPr>
            <p:cNvPr id="6" name="object 6"/>
            <p:cNvSpPr/>
            <p:nvPr/>
          </p:nvSpPr>
          <p:spPr>
            <a:xfrm>
              <a:off x="2413085" y="3729177"/>
              <a:ext cx="12017375" cy="1842135"/>
            </a:xfrm>
            <a:custGeom>
              <a:avLst/>
              <a:gdLst/>
              <a:ahLst/>
              <a:cxnLst/>
              <a:rect l="l" t="t" r="r" b="b"/>
              <a:pathLst>
                <a:path w="12017375" h="1842135">
                  <a:moveTo>
                    <a:pt x="12017058" y="1842068"/>
                  </a:moveTo>
                  <a:lnTo>
                    <a:pt x="0" y="1842068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184206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13076" y="3729189"/>
              <a:ext cx="12017375" cy="1842135"/>
            </a:xfrm>
            <a:custGeom>
              <a:avLst/>
              <a:gdLst/>
              <a:ahLst/>
              <a:cxnLst/>
              <a:rect l="l" t="t" r="r" b="b"/>
              <a:pathLst>
                <a:path w="12017375" h="1842135">
                  <a:moveTo>
                    <a:pt x="12017058" y="0"/>
                  </a:moveTo>
                  <a:lnTo>
                    <a:pt x="12002541" y="0"/>
                  </a:lnTo>
                  <a:lnTo>
                    <a:pt x="12002541" y="14490"/>
                  </a:lnTo>
                  <a:lnTo>
                    <a:pt x="14528" y="25"/>
                  </a:lnTo>
                  <a:lnTo>
                    <a:pt x="0" y="0"/>
                  </a:lnTo>
                  <a:lnTo>
                    <a:pt x="0" y="14503"/>
                  </a:lnTo>
                  <a:lnTo>
                    <a:pt x="0" y="1842058"/>
                  </a:lnTo>
                  <a:lnTo>
                    <a:pt x="14528" y="1842058"/>
                  </a:lnTo>
                  <a:lnTo>
                    <a:pt x="14528" y="14503"/>
                  </a:lnTo>
                  <a:lnTo>
                    <a:pt x="12002541" y="14503"/>
                  </a:lnTo>
                  <a:lnTo>
                    <a:pt x="12002541" y="1842058"/>
                  </a:lnTo>
                  <a:lnTo>
                    <a:pt x="12017058" y="1842058"/>
                  </a:lnTo>
                  <a:lnTo>
                    <a:pt x="12017058" y="14503"/>
                  </a:lnTo>
                  <a:lnTo>
                    <a:pt x="1201705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306" y="822239"/>
            <a:ext cx="695324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9113" y="813008"/>
            <a:ext cx="265775" cy="12055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872720" y="808857"/>
            <a:ext cx="1812289" cy="366395"/>
            <a:chOff x="2872720" y="808857"/>
            <a:chExt cx="1812289" cy="3663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6868" y="821310"/>
              <a:ext cx="533452" cy="1122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5668" y="808857"/>
              <a:ext cx="1348924" cy="36580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2720" y="1020900"/>
              <a:ext cx="170214" cy="1205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53003" y="1070723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19" h="48259">
                  <a:moveTo>
                    <a:pt x="70510" y="31127"/>
                  </a:moveTo>
                  <a:lnTo>
                    <a:pt x="0" y="31127"/>
                  </a:lnTo>
                  <a:lnTo>
                    <a:pt x="0" y="47726"/>
                  </a:lnTo>
                  <a:lnTo>
                    <a:pt x="70510" y="47726"/>
                  </a:lnTo>
                  <a:lnTo>
                    <a:pt x="70510" y="31127"/>
                  </a:lnTo>
                  <a:close/>
                </a:path>
                <a:path w="71119" h="48259">
                  <a:moveTo>
                    <a:pt x="70510" y="0"/>
                  </a:moveTo>
                  <a:lnTo>
                    <a:pt x="0" y="0"/>
                  </a:lnTo>
                  <a:lnTo>
                    <a:pt x="0" y="14528"/>
                  </a:lnTo>
                  <a:lnTo>
                    <a:pt x="70510" y="14528"/>
                  </a:lnTo>
                  <a:lnTo>
                    <a:pt x="70510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72720" y="1240823"/>
            <a:ext cx="245110" cy="153035"/>
            <a:chOff x="2872720" y="1240823"/>
            <a:chExt cx="245110" cy="1530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2720" y="1243148"/>
              <a:ext cx="170214" cy="1184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76105" y="1240827"/>
              <a:ext cx="41910" cy="153035"/>
            </a:xfrm>
            <a:custGeom>
              <a:avLst/>
              <a:gdLst/>
              <a:ahLst/>
              <a:cxnLst/>
              <a:rect l="l" t="t" r="r" b="b"/>
              <a:pathLst>
                <a:path w="41910" h="153034">
                  <a:moveTo>
                    <a:pt x="41643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41033"/>
                  </a:lnTo>
                  <a:lnTo>
                    <a:pt x="0" y="152463"/>
                  </a:lnTo>
                  <a:lnTo>
                    <a:pt x="41643" y="152463"/>
                  </a:lnTo>
                  <a:lnTo>
                    <a:pt x="41643" y="141033"/>
                  </a:lnTo>
                  <a:lnTo>
                    <a:pt x="14516" y="141033"/>
                  </a:lnTo>
                  <a:lnTo>
                    <a:pt x="14516" y="10160"/>
                  </a:lnTo>
                  <a:lnTo>
                    <a:pt x="41643" y="10160"/>
                  </a:lnTo>
                  <a:lnTo>
                    <a:pt x="4164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177895" y="1243151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656" y="0"/>
                </a:moveTo>
                <a:lnTo>
                  <a:pt x="0" y="0"/>
                </a:lnTo>
                <a:lnTo>
                  <a:pt x="2070" y="39433"/>
                </a:lnTo>
                <a:lnTo>
                  <a:pt x="16586" y="39433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246154" y="1243149"/>
            <a:ext cx="413384" cy="118745"/>
            <a:chOff x="3246154" y="1243149"/>
            <a:chExt cx="413384" cy="11874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154" y="1243149"/>
              <a:ext cx="66530" cy="1163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3422" y="1276356"/>
              <a:ext cx="78799" cy="852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3131" y="1276356"/>
              <a:ext cx="66357" cy="852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8520" y="1276356"/>
              <a:ext cx="68604" cy="831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40671" y="1243151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56" y="0"/>
                  </a:moveTo>
                  <a:lnTo>
                    <a:pt x="0" y="0"/>
                  </a:lnTo>
                  <a:lnTo>
                    <a:pt x="2070" y="39433"/>
                  </a:lnTo>
                  <a:lnTo>
                    <a:pt x="16586" y="39433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893997" y="1290890"/>
            <a:ext cx="71120" cy="50165"/>
          </a:xfrm>
          <a:custGeom>
            <a:avLst/>
            <a:gdLst/>
            <a:ahLst/>
            <a:cxnLst/>
            <a:rect l="l" t="t" r="r" b="b"/>
            <a:pathLst>
              <a:path w="71120" h="50165">
                <a:moveTo>
                  <a:pt x="70510" y="33210"/>
                </a:moveTo>
                <a:lnTo>
                  <a:pt x="0" y="33210"/>
                </a:lnTo>
                <a:lnTo>
                  <a:pt x="0" y="49809"/>
                </a:lnTo>
                <a:lnTo>
                  <a:pt x="70510" y="49809"/>
                </a:lnTo>
                <a:lnTo>
                  <a:pt x="70510" y="33210"/>
                </a:lnTo>
                <a:close/>
              </a:path>
              <a:path w="71120" h="50165">
                <a:moveTo>
                  <a:pt x="70510" y="0"/>
                </a:moveTo>
                <a:lnTo>
                  <a:pt x="0" y="0"/>
                </a:lnTo>
                <a:lnTo>
                  <a:pt x="0" y="16598"/>
                </a:lnTo>
                <a:lnTo>
                  <a:pt x="70510" y="16598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78562" y="1243148"/>
            <a:ext cx="1187351" cy="11847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872720" y="1449193"/>
            <a:ext cx="245110" cy="151765"/>
            <a:chOff x="2872720" y="1449193"/>
            <a:chExt cx="245110" cy="151765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2720" y="1450868"/>
              <a:ext cx="170214" cy="11864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076105" y="1449196"/>
              <a:ext cx="41910" cy="151765"/>
            </a:xfrm>
            <a:custGeom>
              <a:avLst/>
              <a:gdLst/>
              <a:ahLst/>
              <a:cxnLst/>
              <a:rect l="l" t="t" r="r" b="b"/>
              <a:pathLst>
                <a:path w="41910" h="151765">
                  <a:moveTo>
                    <a:pt x="41643" y="0"/>
                  </a:moveTo>
                  <a:lnTo>
                    <a:pt x="0" y="0"/>
                  </a:lnTo>
                  <a:lnTo>
                    <a:pt x="0" y="10172"/>
                  </a:lnTo>
                  <a:lnTo>
                    <a:pt x="0" y="141033"/>
                  </a:lnTo>
                  <a:lnTo>
                    <a:pt x="0" y="151193"/>
                  </a:lnTo>
                  <a:lnTo>
                    <a:pt x="41643" y="151193"/>
                  </a:lnTo>
                  <a:lnTo>
                    <a:pt x="41643" y="141033"/>
                  </a:lnTo>
                  <a:lnTo>
                    <a:pt x="14516" y="141033"/>
                  </a:lnTo>
                  <a:lnTo>
                    <a:pt x="14516" y="10172"/>
                  </a:lnTo>
                  <a:lnTo>
                    <a:pt x="41643" y="10172"/>
                  </a:lnTo>
                  <a:lnTo>
                    <a:pt x="4164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177896" y="1240823"/>
            <a:ext cx="944244" cy="361950"/>
            <a:chOff x="3177896" y="1240823"/>
            <a:chExt cx="944244" cy="361950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77896" y="1240823"/>
              <a:ext cx="884091" cy="3619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03446" y="1451050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56" y="0"/>
                  </a:moveTo>
                  <a:lnTo>
                    <a:pt x="0" y="0"/>
                  </a:lnTo>
                  <a:lnTo>
                    <a:pt x="2070" y="39433"/>
                  </a:lnTo>
                  <a:lnTo>
                    <a:pt x="16586" y="39433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4184485" y="1449196"/>
            <a:ext cx="41910" cy="151765"/>
          </a:xfrm>
          <a:custGeom>
            <a:avLst/>
            <a:gdLst/>
            <a:ahLst/>
            <a:cxnLst/>
            <a:rect l="l" t="t" r="r" b="b"/>
            <a:pathLst>
              <a:path w="41910" h="151765">
                <a:moveTo>
                  <a:pt x="41478" y="0"/>
                </a:moveTo>
                <a:lnTo>
                  <a:pt x="0" y="0"/>
                </a:lnTo>
                <a:lnTo>
                  <a:pt x="0" y="10172"/>
                </a:lnTo>
                <a:lnTo>
                  <a:pt x="26962" y="10172"/>
                </a:lnTo>
                <a:lnTo>
                  <a:pt x="26962" y="141033"/>
                </a:lnTo>
                <a:lnTo>
                  <a:pt x="0" y="141033"/>
                </a:lnTo>
                <a:lnTo>
                  <a:pt x="0" y="151193"/>
                </a:lnTo>
                <a:lnTo>
                  <a:pt x="41478" y="151193"/>
                </a:lnTo>
                <a:lnTo>
                  <a:pt x="41478" y="141033"/>
                </a:lnTo>
                <a:lnTo>
                  <a:pt x="41478" y="10172"/>
                </a:lnTo>
                <a:lnTo>
                  <a:pt x="41478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8843" y="1498612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59">
                <a:moveTo>
                  <a:pt x="70688" y="31305"/>
                </a:moveTo>
                <a:lnTo>
                  <a:pt x="0" y="31305"/>
                </a:lnTo>
                <a:lnTo>
                  <a:pt x="0" y="47904"/>
                </a:lnTo>
                <a:lnTo>
                  <a:pt x="70688" y="47904"/>
                </a:lnTo>
                <a:lnTo>
                  <a:pt x="70688" y="31305"/>
                </a:lnTo>
                <a:close/>
              </a:path>
              <a:path w="71120" h="48259">
                <a:moveTo>
                  <a:pt x="70688" y="0"/>
                </a:moveTo>
                <a:lnTo>
                  <a:pt x="0" y="0"/>
                </a:lnTo>
                <a:lnTo>
                  <a:pt x="0" y="16776"/>
                </a:lnTo>
                <a:lnTo>
                  <a:pt x="70688" y="16776"/>
                </a:lnTo>
                <a:lnTo>
                  <a:pt x="70688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4541510" y="1450868"/>
            <a:ext cx="1654175" cy="152400"/>
            <a:chOff x="4541510" y="1450868"/>
            <a:chExt cx="1654175" cy="152400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1510" y="1450868"/>
              <a:ext cx="728378" cy="11864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5140" y="1450868"/>
              <a:ext cx="890470" cy="151855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872720" y="1656292"/>
            <a:ext cx="245110" cy="153035"/>
            <a:chOff x="2872720" y="1656292"/>
            <a:chExt cx="245110" cy="153035"/>
          </a:xfrm>
        </p:grpSpPr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2720" y="1658588"/>
              <a:ext cx="170214" cy="11864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076105" y="1656295"/>
              <a:ext cx="41910" cy="153035"/>
            </a:xfrm>
            <a:custGeom>
              <a:avLst/>
              <a:gdLst/>
              <a:ahLst/>
              <a:cxnLst/>
              <a:rect l="l" t="t" r="r" b="b"/>
              <a:pathLst>
                <a:path w="41910" h="153035">
                  <a:moveTo>
                    <a:pt x="41643" y="0"/>
                  </a:moveTo>
                  <a:lnTo>
                    <a:pt x="0" y="0"/>
                  </a:lnTo>
                  <a:lnTo>
                    <a:pt x="0" y="10172"/>
                  </a:lnTo>
                  <a:lnTo>
                    <a:pt x="0" y="142303"/>
                  </a:lnTo>
                  <a:lnTo>
                    <a:pt x="0" y="152463"/>
                  </a:lnTo>
                  <a:lnTo>
                    <a:pt x="41643" y="152463"/>
                  </a:lnTo>
                  <a:lnTo>
                    <a:pt x="41643" y="142303"/>
                  </a:lnTo>
                  <a:lnTo>
                    <a:pt x="14516" y="142303"/>
                  </a:lnTo>
                  <a:lnTo>
                    <a:pt x="14516" y="10172"/>
                  </a:lnTo>
                  <a:lnTo>
                    <a:pt x="41643" y="10172"/>
                  </a:lnTo>
                  <a:lnTo>
                    <a:pt x="4164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3918712" y="1658593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656" y="0"/>
                </a:moveTo>
                <a:lnTo>
                  <a:pt x="0" y="0"/>
                </a:lnTo>
                <a:lnTo>
                  <a:pt x="2070" y="39611"/>
                </a:lnTo>
                <a:lnTo>
                  <a:pt x="16586" y="39611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99750" y="1656295"/>
            <a:ext cx="40005" cy="153035"/>
          </a:xfrm>
          <a:custGeom>
            <a:avLst/>
            <a:gdLst/>
            <a:ahLst/>
            <a:cxnLst/>
            <a:rect l="l" t="t" r="r" b="b"/>
            <a:pathLst>
              <a:path w="40004" h="153035">
                <a:moveTo>
                  <a:pt x="39408" y="0"/>
                </a:moveTo>
                <a:lnTo>
                  <a:pt x="0" y="0"/>
                </a:lnTo>
                <a:lnTo>
                  <a:pt x="0" y="10172"/>
                </a:lnTo>
                <a:lnTo>
                  <a:pt x="26962" y="10172"/>
                </a:lnTo>
                <a:lnTo>
                  <a:pt x="26962" y="142303"/>
                </a:lnTo>
                <a:lnTo>
                  <a:pt x="0" y="142303"/>
                </a:lnTo>
                <a:lnTo>
                  <a:pt x="0" y="152463"/>
                </a:lnTo>
                <a:lnTo>
                  <a:pt x="39408" y="152463"/>
                </a:lnTo>
                <a:lnTo>
                  <a:pt x="39408" y="142303"/>
                </a:lnTo>
                <a:lnTo>
                  <a:pt x="39408" y="10172"/>
                </a:lnTo>
                <a:lnTo>
                  <a:pt x="39408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72039" y="1706333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88" y="31305"/>
                </a:moveTo>
                <a:lnTo>
                  <a:pt x="0" y="31305"/>
                </a:lnTo>
                <a:lnTo>
                  <a:pt x="0" y="47904"/>
                </a:lnTo>
                <a:lnTo>
                  <a:pt x="70688" y="47904"/>
                </a:lnTo>
                <a:lnTo>
                  <a:pt x="70688" y="31305"/>
                </a:lnTo>
                <a:close/>
              </a:path>
              <a:path w="71120" h="48260">
                <a:moveTo>
                  <a:pt x="70688" y="0"/>
                </a:moveTo>
                <a:lnTo>
                  <a:pt x="0" y="0"/>
                </a:lnTo>
                <a:lnTo>
                  <a:pt x="0" y="16776"/>
                </a:lnTo>
                <a:lnTo>
                  <a:pt x="70688" y="16776"/>
                </a:lnTo>
                <a:lnTo>
                  <a:pt x="70688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356780" y="1658588"/>
            <a:ext cx="170214" cy="11864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77896" y="1658588"/>
            <a:ext cx="697272" cy="357269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2872720" y="1864662"/>
            <a:ext cx="245110" cy="151765"/>
            <a:chOff x="2872720" y="1864662"/>
            <a:chExt cx="245110" cy="151765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72720" y="1866481"/>
              <a:ext cx="170214" cy="11864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076105" y="1864664"/>
              <a:ext cx="41910" cy="151765"/>
            </a:xfrm>
            <a:custGeom>
              <a:avLst/>
              <a:gdLst/>
              <a:ahLst/>
              <a:cxnLst/>
              <a:rect l="l" t="t" r="r" b="b"/>
              <a:pathLst>
                <a:path w="41910" h="151764">
                  <a:moveTo>
                    <a:pt x="41643" y="0"/>
                  </a:moveTo>
                  <a:lnTo>
                    <a:pt x="0" y="0"/>
                  </a:lnTo>
                  <a:lnTo>
                    <a:pt x="0" y="10172"/>
                  </a:lnTo>
                  <a:lnTo>
                    <a:pt x="0" y="141033"/>
                  </a:lnTo>
                  <a:lnTo>
                    <a:pt x="0" y="151206"/>
                  </a:lnTo>
                  <a:lnTo>
                    <a:pt x="41643" y="151206"/>
                  </a:lnTo>
                  <a:lnTo>
                    <a:pt x="41643" y="141033"/>
                  </a:lnTo>
                  <a:lnTo>
                    <a:pt x="14516" y="141033"/>
                  </a:lnTo>
                  <a:lnTo>
                    <a:pt x="14516" y="10172"/>
                  </a:lnTo>
                  <a:lnTo>
                    <a:pt x="41643" y="10172"/>
                  </a:lnTo>
                  <a:lnTo>
                    <a:pt x="4164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77516" y="1658588"/>
            <a:ext cx="1444313" cy="326367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3987139" y="1914219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1305"/>
                </a:moveTo>
                <a:lnTo>
                  <a:pt x="0" y="31305"/>
                </a:lnTo>
                <a:lnTo>
                  <a:pt x="0" y="47917"/>
                </a:lnTo>
                <a:lnTo>
                  <a:pt x="70675" y="47917"/>
                </a:lnTo>
                <a:lnTo>
                  <a:pt x="70675" y="31305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76"/>
                </a:lnTo>
                <a:lnTo>
                  <a:pt x="70675" y="16776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4169976" y="1866481"/>
            <a:ext cx="170815" cy="118745"/>
            <a:chOff x="4169976" y="1866481"/>
            <a:chExt cx="170815" cy="118745"/>
          </a:xfrm>
        </p:grpSpPr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69976" y="1866481"/>
              <a:ext cx="70504" cy="1184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61218" y="1866481"/>
              <a:ext cx="78972" cy="116399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2872720" y="2084467"/>
            <a:ext cx="245110" cy="154305"/>
            <a:chOff x="2872720" y="2084467"/>
            <a:chExt cx="245110" cy="154305"/>
          </a:xfrm>
        </p:grpSpPr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72720" y="2086653"/>
              <a:ext cx="170214" cy="11847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076283" y="2084475"/>
              <a:ext cx="41910" cy="154305"/>
            </a:xfrm>
            <a:custGeom>
              <a:avLst/>
              <a:gdLst/>
              <a:ahLst/>
              <a:cxnLst/>
              <a:rect l="l" t="t" r="r" b="b"/>
              <a:pathLst>
                <a:path w="41910" h="154305">
                  <a:moveTo>
                    <a:pt x="414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41033"/>
                  </a:lnTo>
                  <a:lnTo>
                    <a:pt x="0" y="153733"/>
                  </a:lnTo>
                  <a:lnTo>
                    <a:pt x="41465" y="153733"/>
                  </a:lnTo>
                  <a:lnTo>
                    <a:pt x="41465" y="141033"/>
                  </a:lnTo>
                  <a:lnTo>
                    <a:pt x="14516" y="141033"/>
                  </a:lnTo>
                  <a:lnTo>
                    <a:pt x="14516" y="10160"/>
                  </a:lnTo>
                  <a:lnTo>
                    <a:pt x="41465" y="10160"/>
                  </a:lnTo>
                  <a:lnTo>
                    <a:pt x="4146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3640671" y="2086660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5">
                <a:moveTo>
                  <a:pt x="18656" y="0"/>
                </a:moveTo>
                <a:lnTo>
                  <a:pt x="0" y="0"/>
                </a:lnTo>
                <a:lnTo>
                  <a:pt x="2070" y="39611"/>
                </a:lnTo>
                <a:lnTo>
                  <a:pt x="16586" y="39611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3997" y="2134399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3375"/>
                </a:moveTo>
                <a:lnTo>
                  <a:pt x="0" y="33375"/>
                </a:lnTo>
                <a:lnTo>
                  <a:pt x="0" y="47904"/>
                </a:lnTo>
                <a:lnTo>
                  <a:pt x="70675" y="47904"/>
                </a:lnTo>
                <a:lnTo>
                  <a:pt x="70675" y="33375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76"/>
                </a:lnTo>
                <a:lnTo>
                  <a:pt x="70675" y="16776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2872720" y="2292837"/>
            <a:ext cx="245110" cy="154305"/>
            <a:chOff x="2872720" y="2292837"/>
            <a:chExt cx="245110" cy="154305"/>
          </a:xfrm>
        </p:grpSpPr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72720" y="2294546"/>
              <a:ext cx="170214" cy="11847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076283" y="2292844"/>
              <a:ext cx="41910" cy="154305"/>
            </a:xfrm>
            <a:custGeom>
              <a:avLst/>
              <a:gdLst/>
              <a:ahLst/>
              <a:cxnLst/>
              <a:rect l="l" t="t" r="r" b="b"/>
              <a:pathLst>
                <a:path w="41910" h="154305">
                  <a:moveTo>
                    <a:pt x="414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41033"/>
                  </a:lnTo>
                  <a:lnTo>
                    <a:pt x="0" y="153733"/>
                  </a:lnTo>
                  <a:lnTo>
                    <a:pt x="41465" y="153733"/>
                  </a:lnTo>
                  <a:lnTo>
                    <a:pt x="41465" y="141033"/>
                  </a:lnTo>
                  <a:lnTo>
                    <a:pt x="14516" y="141033"/>
                  </a:lnTo>
                  <a:lnTo>
                    <a:pt x="14516" y="10160"/>
                  </a:lnTo>
                  <a:lnTo>
                    <a:pt x="41465" y="10160"/>
                  </a:lnTo>
                  <a:lnTo>
                    <a:pt x="4146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078562" y="2086654"/>
            <a:ext cx="1191895" cy="327025"/>
            <a:chOff x="4078562" y="2086654"/>
            <a:chExt cx="1191895" cy="327025"/>
          </a:xfrm>
        </p:grpSpPr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78562" y="2086654"/>
              <a:ext cx="1191325" cy="3265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03446" y="2294546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56" y="0"/>
                  </a:moveTo>
                  <a:lnTo>
                    <a:pt x="0" y="0"/>
                  </a:lnTo>
                  <a:lnTo>
                    <a:pt x="2070" y="39611"/>
                  </a:lnTo>
                  <a:lnTo>
                    <a:pt x="16586" y="39611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58843" y="2342285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60">
                  <a:moveTo>
                    <a:pt x="70688" y="33388"/>
                  </a:moveTo>
                  <a:lnTo>
                    <a:pt x="0" y="33388"/>
                  </a:lnTo>
                  <a:lnTo>
                    <a:pt x="0" y="47917"/>
                  </a:lnTo>
                  <a:lnTo>
                    <a:pt x="70688" y="47917"/>
                  </a:lnTo>
                  <a:lnTo>
                    <a:pt x="70688" y="33388"/>
                  </a:lnTo>
                  <a:close/>
                </a:path>
                <a:path w="71120" h="48260">
                  <a:moveTo>
                    <a:pt x="70688" y="0"/>
                  </a:moveTo>
                  <a:lnTo>
                    <a:pt x="0" y="0"/>
                  </a:lnTo>
                  <a:lnTo>
                    <a:pt x="0" y="16776"/>
                  </a:lnTo>
                  <a:lnTo>
                    <a:pt x="70688" y="16776"/>
                  </a:lnTo>
                  <a:lnTo>
                    <a:pt x="70688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72720" y="2502266"/>
            <a:ext cx="170214" cy="11847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177896" y="2084467"/>
            <a:ext cx="1048069" cy="777373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3076282" y="2499943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10" h="154305">
                <a:moveTo>
                  <a:pt x="41465" y="0"/>
                </a:moveTo>
                <a:lnTo>
                  <a:pt x="0" y="0"/>
                </a:lnTo>
                <a:lnTo>
                  <a:pt x="0" y="10160"/>
                </a:lnTo>
                <a:lnTo>
                  <a:pt x="0" y="141033"/>
                </a:lnTo>
                <a:lnTo>
                  <a:pt x="0" y="153733"/>
                </a:lnTo>
                <a:lnTo>
                  <a:pt x="41465" y="153733"/>
                </a:lnTo>
                <a:lnTo>
                  <a:pt x="41465" y="141033"/>
                </a:lnTo>
                <a:lnTo>
                  <a:pt x="14516" y="141033"/>
                </a:lnTo>
                <a:lnTo>
                  <a:pt x="14516" y="10160"/>
                </a:lnTo>
                <a:lnTo>
                  <a:pt x="41465" y="10160"/>
                </a:lnTo>
                <a:lnTo>
                  <a:pt x="41465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277804" y="2499943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10" h="154305">
                <a:moveTo>
                  <a:pt x="41643" y="0"/>
                </a:moveTo>
                <a:lnTo>
                  <a:pt x="0" y="0"/>
                </a:lnTo>
                <a:lnTo>
                  <a:pt x="0" y="12700"/>
                </a:lnTo>
                <a:lnTo>
                  <a:pt x="27127" y="12700"/>
                </a:lnTo>
                <a:lnTo>
                  <a:pt x="27127" y="141033"/>
                </a:lnTo>
                <a:lnTo>
                  <a:pt x="0" y="141033"/>
                </a:lnTo>
                <a:lnTo>
                  <a:pt x="0" y="153733"/>
                </a:lnTo>
                <a:lnTo>
                  <a:pt x="41643" y="153733"/>
                </a:lnTo>
                <a:lnTo>
                  <a:pt x="41643" y="141033"/>
                </a:lnTo>
                <a:lnTo>
                  <a:pt x="41643" y="12700"/>
                </a:lnTo>
                <a:lnTo>
                  <a:pt x="41643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50093" y="2550006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3375"/>
                </a:moveTo>
                <a:lnTo>
                  <a:pt x="0" y="33375"/>
                </a:lnTo>
                <a:lnTo>
                  <a:pt x="0" y="47904"/>
                </a:lnTo>
                <a:lnTo>
                  <a:pt x="70675" y="47904"/>
                </a:lnTo>
                <a:lnTo>
                  <a:pt x="70675" y="33375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76"/>
                </a:lnTo>
                <a:lnTo>
                  <a:pt x="70675" y="16776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2872720" y="2708307"/>
            <a:ext cx="245110" cy="154305"/>
            <a:chOff x="2872720" y="2708307"/>
            <a:chExt cx="245110" cy="154305"/>
          </a:xfrm>
        </p:grpSpPr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72720" y="2710159"/>
              <a:ext cx="170214" cy="11847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076283" y="2708312"/>
              <a:ext cx="41910" cy="154305"/>
            </a:xfrm>
            <a:custGeom>
              <a:avLst/>
              <a:gdLst/>
              <a:ahLst/>
              <a:cxnLst/>
              <a:rect l="l" t="t" r="r" b="b"/>
              <a:pathLst>
                <a:path w="41910" h="154305">
                  <a:moveTo>
                    <a:pt x="414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41033"/>
                  </a:lnTo>
                  <a:lnTo>
                    <a:pt x="0" y="153733"/>
                  </a:lnTo>
                  <a:lnTo>
                    <a:pt x="41465" y="153733"/>
                  </a:lnTo>
                  <a:lnTo>
                    <a:pt x="41465" y="141033"/>
                  </a:lnTo>
                  <a:lnTo>
                    <a:pt x="14516" y="141033"/>
                  </a:lnTo>
                  <a:lnTo>
                    <a:pt x="14516" y="10160"/>
                  </a:lnTo>
                  <a:lnTo>
                    <a:pt x="41465" y="10160"/>
                  </a:lnTo>
                  <a:lnTo>
                    <a:pt x="4146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" name="object 7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634825" y="2294546"/>
            <a:ext cx="2006970" cy="567295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4277804" y="2708312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10" h="154305">
                <a:moveTo>
                  <a:pt x="41643" y="0"/>
                </a:moveTo>
                <a:lnTo>
                  <a:pt x="0" y="0"/>
                </a:lnTo>
                <a:lnTo>
                  <a:pt x="0" y="11430"/>
                </a:lnTo>
                <a:lnTo>
                  <a:pt x="27127" y="11430"/>
                </a:lnTo>
                <a:lnTo>
                  <a:pt x="27127" y="141033"/>
                </a:lnTo>
                <a:lnTo>
                  <a:pt x="0" y="141033"/>
                </a:lnTo>
                <a:lnTo>
                  <a:pt x="0" y="153733"/>
                </a:lnTo>
                <a:lnTo>
                  <a:pt x="41643" y="153733"/>
                </a:lnTo>
                <a:lnTo>
                  <a:pt x="41643" y="141033"/>
                </a:lnTo>
                <a:lnTo>
                  <a:pt x="41643" y="11430"/>
                </a:lnTo>
                <a:lnTo>
                  <a:pt x="41643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50093" y="2757906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3375"/>
                </a:moveTo>
                <a:lnTo>
                  <a:pt x="0" y="33375"/>
                </a:lnTo>
                <a:lnTo>
                  <a:pt x="0" y="47904"/>
                </a:lnTo>
                <a:lnTo>
                  <a:pt x="70675" y="47904"/>
                </a:lnTo>
                <a:lnTo>
                  <a:pt x="70675" y="33375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76"/>
                </a:lnTo>
                <a:lnTo>
                  <a:pt x="70675" y="16776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695712" y="2710159"/>
            <a:ext cx="427990" cy="118745"/>
            <a:chOff x="6695712" y="2710159"/>
            <a:chExt cx="427990" cy="118745"/>
          </a:xfrm>
        </p:grpSpPr>
        <p:sp>
          <p:nvSpPr>
            <p:cNvPr id="78" name="object 78"/>
            <p:cNvSpPr/>
            <p:nvPr/>
          </p:nvSpPr>
          <p:spPr>
            <a:xfrm>
              <a:off x="6695707" y="279750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280" y="12458"/>
                  </a:moveTo>
                  <a:lnTo>
                    <a:pt x="29197" y="6235"/>
                  </a:lnTo>
                  <a:lnTo>
                    <a:pt x="25057" y="2082"/>
                  </a:lnTo>
                  <a:lnTo>
                    <a:pt x="20904" y="0"/>
                  </a:lnTo>
                  <a:lnTo>
                    <a:pt x="16764" y="0"/>
                  </a:lnTo>
                  <a:lnTo>
                    <a:pt x="14681" y="0"/>
                  </a:lnTo>
                  <a:lnTo>
                    <a:pt x="8293" y="2082"/>
                  </a:lnTo>
                  <a:lnTo>
                    <a:pt x="0" y="10375"/>
                  </a:lnTo>
                  <a:lnTo>
                    <a:pt x="0" y="18681"/>
                  </a:lnTo>
                  <a:lnTo>
                    <a:pt x="2070" y="22834"/>
                  </a:lnTo>
                  <a:lnTo>
                    <a:pt x="6223" y="29057"/>
                  </a:lnTo>
                  <a:lnTo>
                    <a:pt x="12611" y="31140"/>
                  </a:lnTo>
                  <a:lnTo>
                    <a:pt x="18834" y="31140"/>
                  </a:lnTo>
                  <a:lnTo>
                    <a:pt x="25057" y="29057"/>
                  </a:lnTo>
                  <a:lnTo>
                    <a:pt x="29197" y="24904"/>
                  </a:lnTo>
                  <a:lnTo>
                    <a:pt x="31280" y="20751"/>
                  </a:lnTo>
                  <a:lnTo>
                    <a:pt x="31280" y="12458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62241" y="2743194"/>
              <a:ext cx="263529" cy="8544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50656" y="2710159"/>
              <a:ext cx="72578" cy="116399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878941" y="2936558"/>
            <a:ext cx="529590" cy="112395"/>
            <a:chOff x="2878941" y="2936558"/>
            <a:chExt cx="529590" cy="112395"/>
          </a:xfrm>
        </p:grpSpPr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78941" y="2936558"/>
              <a:ext cx="249186" cy="11224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53012" y="2963539"/>
              <a:ext cx="68431" cy="8526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48401" y="2961464"/>
              <a:ext cx="159845" cy="87342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3522298" y="2930331"/>
            <a:ext cx="168275" cy="118745"/>
            <a:chOff x="3522298" y="2930331"/>
            <a:chExt cx="168275" cy="118745"/>
          </a:xfrm>
        </p:grpSpPr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22298" y="2930331"/>
              <a:ext cx="68604" cy="11847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11467" y="2930332"/>
              <a:ext cx="78972" cy="118474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01187" y="3345771"/>
            <a:ext cx="170386" cy="118474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2781477" y="3393680"/>
            <a:ext cx="73025" cy="50165"/>
          </a:xfrm>
          <a:custGeom>
            <a:avLst/>
            <a:gdLst/>
            <a:ahLst/>
            <a:cxnLst/>
            <a:rect l="l" t="t" r="r" b="b"/>
            <a:pathLst>
              <a:path w="73025" h="50164">
                <a:moveTo>
                  <a:pt x="72567" y="33210"/>
                </a:moveTo>
                <a:lnTo>
                  <a:pt x="0" y="33210"/>
                </a:lnTo>
                <a:lnTo>
                  <a:pt x="0" y="49822"/>
                </a:lnTo>
                <a:lnTo>
                  <a:pt x="72567" y="49822"/>
                </a:lnTo>
                <a:lnTo>
                  <a:pt x="72567" y="33210"/>
                </a:lnTo>
                <a:close/>
              </a:path>
              <a:path w="73025" h="50164">
                <a:moveTo>
                  <a:pt x="72567" y="0"/>
                </a:moveTo>
                <a:lnTo>
                  <a:pt x="0" y="0"/>
                </a:lnTo>
                <a:lnTo>
                  <a:pt x="0" y="16611"/>
                </a:lnTo>
                <a:lnTo>
                  <a:pt x="72567" y="16611"/>
                </a:lnTo>
                <a:lnTo>
                  <a:pt x="72567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2968282" y="3339718"/>
            <a:ext cx="1724660" cy="158115"/>
            <a:chOff x="2968282" y="3339718"/>
            <a:chExt cx="1724660" cy="158115"/>
          </a:xfrm>
        </p:grpSpPr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68282" y="3354245"/>
              <a:ext cx="533279" cy="11017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12103" y="3339718"/>
              <a:ext cx="1180784" cy="157908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04306" y="3858178"/>
            <a:ext cx="695324" cy="152399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2497040" y="3849965"/>
            <a:ext cx="444500" cy="118745"/>
            <a:chOff x="2497040" y="3849965"/>
            <a:chExt cx="444500" cy="118745"/>
          </a:xfrm>
        </p:grpSpPr>
        <p:pic>
          <p:nvPicPr>
            <p:cNvPr id="95" name="object 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97040" y="3858243"/>
              <a:ext cx="74825" cy="10985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00896" y="3883249"/>
              <a:ext cx="155525" cy="8484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83552" y="3849965"/>
              <a:ext cx="66357" cy="11606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74794" y="3883249"/>
              <a:ext cx="66357" cy="82951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3059519" y="3897565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60">
                <a:moveTo>
                  <a:pt x="70675" y="31216"/>
                </a:moveTo>
                <a:lnTo>
                  <a:pt x="0" y="31216"/>
                </a:lnTo>
                <a:lnTo>
                  <a:pt x="0" y="47777"/>
                </a:lnTo>
                <a:lnTo>
                  <a:pt x="70675" y="47777"/>
                </a:lnTo>
                <a:lnTo>
                  <a:pt x="70675" y="31216"/>
                </a:lnTo>
                <a:close/>
              </a:path>
              <a:path w="71119" h="48260">
                <a:moveTo>
                  <a:pt x="70675" y="0"/>
                </a:moveTo>
                <a:lnTo>
                  <a:pt x="0" y="0"/>
                </a:lnTo>
                <a:lnTo>
                  <a:pt x="0" y="16725"/>
                </a:lnTo>
                <a:lnTo>
                  <a:pt x="70675" y="16725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object 10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248401" y="3858243"/>
            <a:ext cx="531378" cy="110026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2497040" y="4065535"/>
            <a:ext cx="353060" cy="110489"/>
            <a:chOff x="2497040" y="4065535"/>
            <a:chExt cx="353060" cy="110489"/>
          </a:xfrm>
        </p:grpSpPr>
        <p:pic>
          <p:nvPicPr>
            <p:cNvPr id="102" name="object 10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97040" y="4065535"/>
              <a:ext cx="74825" cy="10968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594502" y="4090541"/>
              <a:ext cx="72751" cy="8502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92310" y="4065535"/>
              <a:ext cx="157599" cy="109681"/>
            </a:xfrm>
            <a:prstGeom prst="rect">
              <a:avLst/>
            </a:prstGeom>
          </p:spPr>
        </p:pic>
      </p:grpSp>
      <p:sp>
        <p:nvSpPr>
          <p:cNvPr id="105" name="object 105"/>
          <p:cNvSpPr/>
          <p:nvPr/>
        </p:nvSpPr>
        <p:spPr>
          <a:xfrm>
            <a:off x="2966034" y="4104855"/>
            <a:ext cx="73025" cy="47625"/>
          </a:xfrm>
          <a:custGeom>
            <a:avLst/>
            <a:gdLst/>
            <a:ahLst/>
            <a:cxnLst/>
            <a:rect l="l" t="t" r="r" b="b"/>
            <a:pathLst>
              <a:path w="73025" h="47625">
                <a:moveTo>
                  <a:pt x="72745" y="31051"/>
                </a:moveTo>
                <a:lnTo>
                  <a:pt x="0" y="31051"/>
                </a:lnTo>
                <a:lnTo>
                  <a:pt x="0" y="47599"/>
                </a:lnTo>
                <a:lnTo>
                  <a:pt x="72745" y="47599"/>
                </a:lnTo>
                <a:lnTo>
                  <a:pt x="72745" y="31051"/>
                </a:lnTo>
                <a:close/>
              </a:path>
              <a:path w="73025" h="47625">
                <a:moveTo>
                  <a:pt x="72745" y="0"/>
                </a:moveTo>
                <a:lnTo>
                  <a:pt x="0" y="0"/>
                </a:lnTo>
                <a:lnTo>
                  <a:pt x="0" y="16560"/>
                </a:lnTo>
                <a:lnTo>
                  <a:pt x="72745" y="16560"/>
                </a:lnTo>
                <a:lnTo>
                  <a:pt x="7274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3155086" y="3843756"/>
            <a:ext cx="2094230" cy="365125"/>
            <a:chOff x="3155086" y="3843756"/>
            <a:chExt cx="2094230" cy="365125"/>
          </a:xfrm>
        </p:grpSpPr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96660" y="3843756"/>
              <a:ext cx="1552490" cy="36474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55086" y="4065535"/>
              <a:ext cx="533279" cy="110026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499113" y="4471668"/>
            <a:ext cx="720256" cy="118132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3337738" y="4519269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20" h="48260">
                <a:moveTo>
                  <a:pt x="70675" y="31216"/>
                </a:moveTo>
                <a:lnTo>
                  <a:pt x="0" y="31216"/>
                </a:lnTo>
                <a:lnTo>
                  <a:pt x="0" y="47777"/>
                </a:lnTo>
                <a:lnTo>
                  <a:pt x="70675" y="47777"/>
                </a:lnTo>
                <a:lnTo>
                  <a:pt x="70675" y="31216"/>
                </a:lnTo>
                <a:close/>
              </a:path>
              <a:path w="71120" h="48260">
                <a:moveTo>
                  <a:pt x="70675" y="0"/>
                </a:moveTo>
                <a:lnTo>
                  <a:pt x="0" y="0"/>
                </a:lnTo>
                <a:lnTo>
                  <a:pt x="0" y="16725"/>
                </a:lnTo>
                <a:lnTo>
                  <a:pt x="70675" y="16725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40950" y="4470082"/>
            <a:ext cx="41910" cy="151130"/>
          </a:xfrm>
          <a:custGeom>
            <a:avLst/>
            <a:gdLst/>
            <a:ahLst/>
            <a:cxnLst/>
            <a:rect l="l" t="t" r="r" b="b"/>
            <a:pathLst>
              <a:path w="41910" h="151129">
                <a:moveTo>
                  <a:pt x="41656" y="0"/>
                </a:moveTo>
                <a:lnTo>
                  <a:pt x="0" y="0"/>
                </a:lnTo>
                <a:lnTo>
                  <a:pt x="0" y="10147"/>
                </a:lnTo>
                <a:lnTo>
                  <a:pt x="0" y="140830"/>
                </a:lnTo>
                <a:lnTo>
                  <a:pt x="0" y="150977"/>
                </a:lnTo>
                <a:lnTo>
                  <a:pt x="41656" y="150977"/>
                </a:lnTo>
                <a:lnTo>
                  <a:pt x="41656" y="140830"/>
                </a:lnTo>
                <a:lnTo>
                  <a:pt x="14516" y="140830"/>
                </a:lnTo>
                <a:lnTo>
                  <a:pt x="14516" y="10147"/>
                </a:lnTo>
                <a:lnTo>
                  <a:pt x="41656" y="10147"/>
                </a:lnTo>
                <a:lnTo>
                  <a:pt x="41656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642745" y="4471496"/>
            <a:ext cx="880101" cy="151416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4568291" y="4471669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56" y="0"/>
                </a:moveTo>
                <a:lnTo>
                  <a:pt x="0" y="0"/>
                </a:lnTo>
                <a:lnTo>
                  <a:pt x="2070" y="39319"/>
                </a:lnTo>
                <a:lnTo>
                  <a:pt x="16586" y="39319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45190" y="4560836"/>
            <a:ext cx="40005" cy="55880"/>
          </a:xfrm>
          <a:custGeom>
            <a:avLst/>
            <a:gdLst/>
            <a:ahLst/>
            <a:cxnLst/>
            <a:rect l="l" t="t" r="r" b="b"/>
            <a:pathLst>
              <a:path w="40004" h="55879">
                <a:moveTo>
                  <a:pt x="39395" y="16548"/>
                </a:moveTo>
                <a:lnTo>
                  <a:pt x="37325" y="8280"/>
                </a:lnTo>
                <a:lnTo>
                  <a:pt x="33172" y="4140"/>
                </a:lnTo>
                <a:lnTo>
                  <a:pt x="29032" y="2070"/>
                </a:lnTo>
                <a:lnTo>
                  <a:pt x="22809" y="0"/>
                </a:lnTo>
                <a:lnTo>
                  <a:pt x="18656" y="2070"/>
                </a:lnTo>
                <a:lnTo>
                  <a:pt x="14516" y="6210"/>
                </a:lnTo>
                <a:lnTo>
                  <a:pt x="14516" y="14490"/>
                </a:lnTo>
                <a:lnTo>
                  <a:pt x="20739" y="26898"/>
                </a:lnTo>
                <a:lnTo>
                  <a:pt x="20739" y="33108"/>
                </a:lnTo>
                <a:lnTo>
                  <a:pt x="18656" y="37249"/>
                </a:lnTo>
                <a:lnTo>
                  <a:pt x="12433" y="41389"/>
                </a:lnTo>
                <a:lnTo>
                  <a:pt x="6223" y="43459"/>
                </a:lnTo>
                <a:lnTo>
                  <a:pt x="0" y="43459"/>
                </a:lnTo>
                <a:lnTo>
                  <a:pt x="0" y="55880"/>
                </a:lnTo>
                <a:lnTo>
                  <a:pt x="6223" y="55880"/>
                </a:lnTo>
                <a:lnTo>
                  <a:pt x="12433" y="53809"/>
                </a:lnTo>
                <a:lnTo>
                  <a:pt x="22809" y="49669"/>
                </a:lnTo>
                <a:lnTo>
                  <a:pt x="33172" y="41389"/>
                </a:lnTo>
                <a:lnTo>
                  <a:pt x="39395" y="28968"/>
                </a:lnTo>
                <a:lnTo>
                  <a:pt x="39395" y="1654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48580" y="4471669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69" y="0"/>
                </a:moveTo>
                <a:lnTo>
                  <a:pt x="0" y="0"/>
                </a:lnTo>
                <a:lnTo>
                  <a:pt x="2070" y="39319"/>
                </a:lnTo>
                <a:lnTo>
                  <a:pt x="16586" y="39319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4917190" y="4471668"/>
            <a:ext cx="349250" cy="118745"/>
            <a:chOff x="4917190" y="4471668"/>
            <a:chExt cx="349250" cy="118745"/>
          </a:xfrm>
        </p:grpSpPr>
        <p:pic>
          <p:nvPicPr>
            <p:cNvPr id="117" name="object 11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917190" y="4471668"/>
              <a:ext cx="66357" cy="11606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04111" y="4504780"/>
              <a:ext cx="76899" cy="8502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01574" y="4504780"/>
              <a:ext cx="66530" cy="8502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97309" y="4504780"/>
              <a:ext cx="68604" cy="82951"/>
            </a:xfrm>
            <a:prstGeom prst="rect">
              <a:avLst/>
            </a:prstGeom>
          </p:spPr>
        </p:pic>
      </p:grpSp>
      <p:sp>
        <p:nvSpPr>
          <p:cNvPr id="121" name="object 121"/>
          <p:cNvSpPr/>
          <p:nvPr/>
        </p:nvSpPr>
        <p:spPr>
          <a:xfrm>
            <a:off x="5311356" y="4471669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56" y="0"/>
                </a:moveTo>
                <a:lnTo>
                  <a:pt x="0" y="0"/>
                </a:lnTo>
                <a:lnTo>
                  <a:pt x="2070" y="39319"/>
                </a:lnTo>
                <a:lnTo>
                  <a:pt x="16586" y="39319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86184" y="4560836"/>
            <a:ext cx="41910" cy="55880"/>
          </a:xfrm>
          <a:custGeom>
            <a:avLst/>
            <a:gdLst/>
            <a:ahLst/>
            <a:cxnLst/>
            <a:rect l="l" t="t" r="r" b="b"/>
            <a:pathLst>
              <a:path w="41910" h="55879">
                <a:moveTo>
                  <a:pt x="41465" y="16548"/>
                </a:moveTo>
                <a:lnTo>
                  <a:pt x="39395" y="8280"/>
                </a:lnTo>
                <a:lnTo>
                  <a:pt x="35242" y="4140"/>
                </a:lnTo>
                <a:lnTo>
                  <a:pt x="29032" y="2070"/>
                </a:lnTo>
                <a:lnTo>
                  <a:pt x="24879" y="0"/>
                </a:lnTo>
                <a:lnTo>
                  <a:pt x="18656" y="2070"/>
                </a:lnTo>
                <a:lnTo>
                  <a:pt x="16586" y="6210"/>
                </a:lnTo>
                <a:lnTo>
                  <a:pt x="14516" y="8280"/>
                </a:lnTo>
                <a:lnTo>
                  <a:pt x="14516" y="14490"/>
                </a:lnTo>
                <a:lnTo>
                  <a:pt x="18656" y="22758"/>
                </a:lnTo>
                <a:lnTo>
                  <a:pt x="22809" y="26898"/>
                </a:lnTo>
                <a:lnTo>
                  <a:pt x="22809" y="33108"/>
                </a:lnTo>
                <a:lnTo>
                  <a:pt x="14516" y="41389"/>
                </a:lnTo>
                <a:lnTo>
                  <a:pt x="6223" y="43459"/>
                </a:lnTo>
                <a:lnTo>
                  <a:pt x="0" y="43459"/>
                </a:lnTo>
                <a:lnTo>
                  <a:pt x="0" y="55880"/>
                </a:lnTo>
                <a:lnTo>
                  <a:pt x="8293" y="55880"/>
                </a:lnTo>
                <a:lnTo>
                  <a:pt x="12433" y="53809"/>
                </a:lnTo>
                <a:lnTo>
                  <a:pt x="22809" y="49669"/>
                </a:lnTo>
                <a:lnTo>
                  <a:pt x="33172" y="41389"/>
                </a:lnTo>
                <a:lnTo>
                  <a:pt x="39395" y="28968"/>
                </a:lnTo>
                <a:lnTo>
                  <a:pt x="41465" y="1654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5589579" y="4471496"/>
            <a:ext cx="944244" cy="151765"/>
            <a:chOff x="5589579" y="4471496"/>
            <a:chExt cx="944244" cy="151765"/>
          </a:xfrm>
        </p:grpSpPr>
        <p:pic>
          <p:nvPicPr>
            <p:cNvPr id="124" name="object 12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589579" y="4471496"/>
              <a:ext cx="884076" cy="15141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515125" y="4471669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656" y="0"/>
                  </a:moveTo>
                  <a:lnTo>
                    <a:pt x="0" y="0"/>
                  </a:lnTo>
                  <a:lnTo>
                    <a:pt x="2070" y="39319"/>
                  </a:lnTo>
                  <a:lnTo>
                    <a:pt x="16586" y="39319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/>
          <p:nvPr/>
        </p:nvSpPr>
        <p:spPr>
          <a:xfrm>
            <a:off x="6592023" y="4560836"/>
            <a:ext cx="40005" cy="55880"/>
          </a:xfrm>
          <a:custGeom>
            <a:avLst/>
            <a:gdLst/>
            <a:ahLst/>
            <a:cxnLst/>
            <a:rect l="l" t="t" r="r" b="b"/>
            <a:pathLst>
              <a:path w="40004" h="55879">
                <a:moveTo>
                  <a:pt x="39395" y="16548"/>
                </a:moveTo>
                <a:lnTo>
                  <a:pt x="37325" y="8280"/>
                </a:lnTo>
                <a:lnTo>
                  <a:pt x="35255" y="4140"/>
                </a:lnTo>
                <a:lnTo>
                  <a:pt x="22809" y="0"/>
                </a:lnTo>
                <a:lnTo>
                  <a:pt x="18656" y="2070"/>
                </a:lnTo>
                <a:lnTo>
                  <a:pt x="16586" y="6210"/>
                </a:lnTo>
                <a:lnTo>
                  <a:pt x="14516" y="8280"/>
                </a:lnTo>
                <a:lnTo>
                  <a:pt x="14516" y="14490"/>
                </a:lnTo>
                <a:lnTo>
                  <a:pt x="18656" y="22758"/>
                </a:lnTo>
                <a:lnTo>
                  <a:pt x="22809" y="26898"/>
                </a:lnTo>
                <a:lnTo>
                  <a:pt x="22809" y="33108"/>
                </a:lnTo>
                <a:lnTo>
                  <a:pt x="14516" y="41389"/>
                </a:lnTo>
                <a:lnTo>
                  <a:pt x="6223" y="43459"/>
                </a:lnTo>
                <a:lnTo>
                  <a:pt x="0" y="43459"/>
                </a:lnTo>
                <a:lnTo>
                  <a:pt x="0" y="55880"/>
                </a:lnTo>
                <a:lnTo>
                  <a:pt x="6223" y="55880"/>
                </a:lnTo>
                <a:lnTo>
                  <a:pt x="12433" y="53809"/>
                </a:lnTo>
                <a:lnTo>
                  <a:pt x="22809" y="49669"/>
                </a:lnTo>
                <a:lnTo>
                  <a:pt x="33172" y="41389"/>
                </a:lnTo>
                <a:lnTo>
                  <a:pt x="39395" y="28968"/>
                </a:lnTo>
                <a:lnTo>
                  <a:pt x="39395" y="1654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795420" y="4471668"/>
            <a:ext cx="695371" cy="149001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7536408" y="4471669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56" y="0"/>
                </a:moveTo>
                <a:lnTo>
                  <a:pt x="0" y="0"/>
                </a:lnTo>
                <a:lnTo>
                  <a:pt x="2070" y="39319"/>
                </a:lnTo>
                <a:lnTo>
                  <a:pt x="16586" y="39319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613129" y="4560836"/>
            <a:ext cx="40005" cy="55880"/>
          </a:xfrm>
          <a:custGeom>
            <a:avLst/>
            <a:gdLst/>
            <a:ahLst/>
            <a:cxnLst/>
            <a:rect l="l" t="t" r="r" b="b"/>
            <a:pathLst>
              <a:path w="40004" h="55879">
                <a:moveTo>
                  <a:pt x="39408" y="16548"/>
                </a:moveTo>
                <a:lnTo>
                  <a:pt x="37325" y="8280"/>
                </a:lnTo>
                <a:lnTo>
                  <a:pt x="33185" y="4140"/>
                </a:lnTo>
                <a:lnTo>
                  <a:pt x="29032" y="2070"/>
                </a:lnTo>
                <a:lnTo>
                  <a:pt x="22809" y="0"/>
                </a:lnTo>
                <a:lnTo>
                  <a:pt x="18669" y="2070"/>
                </a:lnTo>
                <a:lnTo>
                  <a:pt x="14516" y="6210"/>
                </a:lnTo>
                <a:lnTo>
                  <a:pt x="14516" y="8280"/>
                </a:lnTo>
                <a:lnTo>
                  <a:pt x="12446" y="14478"/>
                </a:lnTo>
                <a:lnTo>
                  <a:pt x="14516" y="18618"/>
                </a:lnTo>
                <a:lnTo>
                  <a:pt x="18669" y="22758"/>
                </a:lnTo>
                <a:lnTo>
                  <a:pt x="20739" y="26898"/>
                </a:lnTo>
                <a:lnTo>
                  <a:pt x="20739" y="33108"/>
                </a:lnTo>
                <a:lnTo>
                  <a:pt x="18669" y="37249"/>
                </a:lnTo>
                <a:lnTo>
                  <a:pt x="12446" y="41389"/>
                </a:lnTo>
                <a:lnTo>
                  <a:pt x="4152" y="43459"/>
                </a:lnTo>
                <a:lnTo>
                  <a:pt x="0" y="43459"/>
                </a:lnTo>
                <a:lnTo>
                  <a:pt x="0" y="55880"/>
                </a:lnTo>
                <a:lnTo>
                  <a:pt x="6223" y="55880"/>
                </a:lnTo>
                <a:lnTo>
                  <a:pt x="12446" y="53809"/>
                </a:lnTo>
                <a:lnTo>
                  <a:pt x="20739" y="49669"/>
                </a:lnTo>
                <a:lnTo>
                  <a:pt x="33185" y="41389"/>
                </a:lnTo>
                <a:lnTo>
                  <a:pt x="37325" y="28968"/>
                </a:lnTo>
                <a:lnTo>
                  <a:pt x="39408" y="1654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0" name="object 130"/>
          <p:cNvGrpSpPr/>
          <p:nvPr/>
        </p:nvGrpSpPr>
        <p:grpSpPr>
          <a:xfrm>
            <a:off x="7816532" y="4471668"/>
            <a:ext cx="504825" cy="118745"/>
            <a:chOff x="7816532" y="4471668"/>
            <a:chExt cx="504825" cy="118745"/>
          </a:xfrm>
        </p:grpSpPr>
        <p:sp>
          <p:nvSpPr>
            <p:cNvPr id="131" name="object 131"/>
            <p:cNvSpPr/>
            <p:nvPr/>
          </p:nvSpPr>
          <p:spPr>
            <a:xfrm>
              <a:off x="7816533" y="4471669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656" y="0"/>
                  </a:moveTo>
                  <a:lnTo>
                    <a:pt x="0" y="0"/>
                  </a:lnTo>
                  <a:lnTo>
                    <a:pt x="2070" y="39319"/>
                  </a:lnTo>
                  <a:lnTo>
                    <a:pt x="14503" y="39319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878744" y="4504780"/>
              <a:ext cx="170214" cy="8502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69694" y="4479946"/>
              <a:ext cx="159845" cy="10985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54424" y="4471668"/>
              <a:ext cx="66356" cy="116062"/>
            </a:xfrm>
            <a:prstGeom prst="rect">
              <a:avLst/>
            </a:prstGeom>
          </p:spPr>
        </p:pic>
      </p:grpSp>
      <p:sp>
        <p:nvSpPr>
          <p:cNvPr id="135" name="object 135"/>
          <p:cNvSpPr/>
          <p:nvPr/>
        </p:nvSpPr>
        <p:spPr>
          <a:xfrm>
            <a:off x="8370709" y="4471669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69" y="0"/>
                </a:moveTo>
                <a:lnTo>
                  <a:pt x="0" y="0"/>
                </a:lnTo>
                <a:lnTo>
                  <a:pt x="2082" y="39319"/>
                </a:lnTo>
                <a:lnTo>
                  <a:pt x="16598" y="39319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47443" y="4560836"/>
            <a:ext cx="40005" cy="55880"/>
          </a:xfrm>
          <a:custGeom>
            <a:avLst/>
            <a:gdLst/>
            <a:ahLst/>
            <a:cxnLst/>
            <a:rect l="l" t="t" r="r" b="b"/>
            <a:pathLst>
              <a:path w="40004" h="55879">
                <a:moveTo>
                  <a:pt x="39395" y="16548"/>
                </a:moveTo>
                <a:lnTo>
                  <a:pt x="37325" y="8280"/>
                </a:lnTo>
                <a:lnTo>
                  <a:pt x="33172" y="4140"/>
                </a:lnTo>
                <a:lnTo>
                  <a:pt x="29032" y="2070"/>
                </a:lnTo>
                <a:lnTo>
                  <a:pt x="22809" y="0"/>
                </a:lnTo>
                <a:lnTo>
                  <a:pt x="18656" y="2070"/>
                </a:lnTo>
                <a:lnTo>
                  <a:pt x="16586" y="6210"/>
                </a:lnTo>
                <a:lnTo>
                  <a:pt x="14516" y="8280"/>
                </a:lnTo>
                <a:lnTo>
                  <a:pt x="14516" y="14478"/>
                </a:lnTo>
                <a:lnTo>
                  <a:pt x="20739" y="26898"/>
                </a:lnTo>
                <a:lnTo>
                  <a:pt x="20739" y="33108"/>
                </a:lnTo>
                <a:lnTo>
                  <a:pt x="18656" y="37249"/>
                </a:lnTo>
                <a:lnTo>
                  <a:pt x="12446" y="41389"/>
                </a:lnTo>
                <a:lnTo>
                  <a:pt x="6223" y="43459"/>
                </a:lnTo>
                <a:lnTo>
                  <a:pt x="0" y="43459"/>
                </a:lnTo>
                <a:lnTo>
                  <a:pt x="0" y="55880"/>
                </a:lnTo>
                <a:lnTo>
                  <a:pt x="6223" y="55880"/>
                </a:lnTo>
                <a:lnTo>
                  <a:pt x="12433" y="53809"/>
                </a:lnTo>
                <a:lnTo>
                  <a:pt x="22809" y="49669"/>
                </a:lnTo>
                <a:lnTo>
                  <a:pt x="33172" y="41389"/>
                </a:lnTo>
                <a:lnTo>
                  <a:pt x="39395" y="28968"/>
                </a:lnTo>
                <a:lnTo>
                  <a:pt x="39395" y="1654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7" name="object 137"/>
          <p:cNvGrpSpPr/>
          <p:nvPr/>
        </p:nvGrpSpPr>
        <p:grpSpPr>
          <a:xfrm>
            <a:off x="8650840" y="4471668"/>
            <a:ext cx="417195" cy="151765"/>
            <a:chOff x="8650840" y="4471668"/>
            <a:chExt cx="417195" cy="151765"/>
          </a:xfrm>
        </p:grpSpPr>
        <p:sp>
          <p:nvSpPr>
            <p:cNvPr id="138" name="object 138"/>
            <p:cNvSpPr/>
            <p:nvPr/>
          </p:nvSpPr>
          <p:spPr>
            <a:xfrm>
              <a:off x="8650834" y="4471669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834" y="0"/>
                  </a:moveTo>
                  <a:lnTo>
                    <a:pt x="0" y="0"/>
                  </a:lnTo>
                  <a:lnTo>
                    <a:pt x="2247" y="39319"/>
                  </a:lnTo>
                  <a:lnTo>
                    <a:pt x="16764" y="39319"/>
                  </a:lnTo>
                  <a:lnTo>
                    <a:pt x="18834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11150" y="4504780"/>
              <a:ext cx="170041" cy="11813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902101" y="4504780"/>
              <a:ext cx="68431" cy="8502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999563" y="4504780"/>
              <a:ext cx="68430" cy="82951"/>
            </a:xfrm>
            <a:prstGeom prst="rect">
              <a:avLst/>
            </a:prstGeom>
          </p:spPr>
        </p:pic>
      </p:grpSp>
      <p:sp>
        <p:nvSpPr>
          <p:cNvPr id="142" name="object 142"/>
          <p:cNvSpPr/>
          <p:nvPr/>
        </p:nvSpPr>
        <p:spPr>
          <a:xfrm>
            <a:off x="9113787" y="4471669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56" y="0"/>
                </a:moveTo>
                <a:lnTo>
                  <a:pt x="0" y="0"/>
                </a:lnTo>
                <a:lnTo>
                  <a:pt x="2070" y="39319"/>
                </a:lnTo>
                <a:lnTo>
                  <a:pt x="16586" y="39319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92577" y="4470082"/>
            <a:ext cx="41910" cy="151130"/>
          </a:xfrm>
          <a:custGeom>
            <a:avLst/>
            <a:gdLst/>
            <a:ahLst/>
            <a:cxnLst/>
            <a:rect l="l" t="t" r="r" b="b"/>
            <a:pathLst>
              <a:path w="41909" h="151129">
                <a:moveTo>
                  <a:pt x="41478" y="0"/>
                </a:moveTo>
                <a:lnTo>
                  <a:pt x="0" y="0"/>
                </a:lnTo>
                <a:lnTo>
                  <a:pt x="0" y="10147"/>
                </a:lnTo>
                <a:lnTo>
                  <a:pt x="26962" y="10147"/>
                </a:lnTo>
                <a:lnTo>
                  <a:pt x="26962" y="140830"/>
                </a:lnTo>
                <a:lnTo>
                  <a:pt x="0" y="140830"/>
                </a:lnTo>
                <a:lnTo>
                  <a:pt x="0" y="150977"/>
                </a:lnTo>
                <a:lnTo>
                  <a:pt x="41478" y="150977"/>
                </a:lnTo>
                <a:lnTo>
                  <a:pt x="41478" y="140830"/>
                </a:lnTo>
                <a:lnTo>
                  <a:pt x="41478" y="10147"/>
                </a:lnTo>
                <a:lnTo>
                  <a:pt x="41478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4" name="object 14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97040" y="4699482"/>
            <a:ext cx="537600" cy="142965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3153003" y="4738813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60">
                <a:moveTo>
                  <a:pt x="70675" y="33274"/>
                </a:moveTo>
                <a:lnTo>
                  <a:pt x="0" y="33274"/>
                </a:lnTo>
                <a:lnTo>
                  <a:pt x="0" y="47764"/>
                </a:lnTo>
                <a:lnTo>
                  <a:pt x="70675" y="47764"/>
                </a:lnTo>
                <a:lnTo>
                  <a:pt x="70675" y="33274"/>
                </a:lnTo>
                <a:close/>
              </a:path>
              <a:path w="71119" h="48260">
                <a:moveTo>
                  <a:pt x="70675" y="0"/>
                </a:moveTo>
                <a:lnTo>
                  <a:pt x="0" y="0"/>
                </a:lnTo>
                <a:lnTo>
                  <a:pt x="0" y="16725"/>
                </a:lnTo>
                <a:lnTo>
                  <a:pt x="70675" y="16725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364700" y="4691214"/>
            <a:ext cx="19050" cy="39370"/>
          </a:xfrm>
          <a:custGeom>
            <a:avLst/>
            <a:gdLst/>
            <a:ahLst/>
            <a:cxnLst/>
            <a:rect l="l" t="t" r="r" b="b"/>
            <a:pathLst>
              <a:path w="19050" h="39370">
                <a:moveTo>
                  <a:pt x="18656" y="0"/>
                </a:moveTo>
                <a:lnTo>
                  <a:pt x="0" y="0"/>
                </a:lnTo>
                <a:lnTo>
                  <a:pt x="2070" y="39319"/>
                </a:lnTo>
                <a:lnTo>
                  <a:pt x="16586" y="39319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7" name="object 147"/>
          <p:cNvGrpSpPr/>
          <p:nvPr/>
        </p:nvGrpSpPr>
        <p:grpSpPr>
          <a:xfrm>
            <a:off x="3433131" y="4691204"/>
            <a:ext cx="691515" cy="151765"/>
            <a:chOff x="3433131" y="4691204"/>
            <a:chExt cx="691515" cy="151765"/>
          </a:xfrm>
        </p:grpSpPr>
        <p:pic>
          <p:nvPicPr>
            <p:cNvPr id="148" name="object 14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433131" y="4701552"/>
              <a:ext cx="70504" cy="10554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526434" y="4701552"/>
              <a:ext cx="58419" cy="107950"/>
            </a:xfrm>
            <a:custGeom>
              <a:avLst/>
              <a:gdLst/>
              <a:ahLst/>
              <a:cxnLst/>
              <a:rect l="l" t="t" r="r" b="b"/>
              <a:pathLst>
                <a:path w="58420" h="107950">
                  <a:moveTo>
                    <a:pt x="58242" y="0"/>
                  </a:moveTo>
                  <a:lnTo>
                    <a:pt x="2082" y="0"/>
                  </a:lnTo>
                  <a:lnTo>
                    <a:pt x="2082" y="12420"/>
                  </a:lnTo>
                  <a:lnTo>
                    <a:pt x="43726" y="12420"/>
                  </a:lnTo>
                  <a:lnTo>
                    <a:pt x="43726" y="80886"/>
                  </a:lnTo>
                  <a:lnTo>
                    <a:pt x="35255" y="93306"/>
                  </a:lnTo>
                  <a:lnTo>
                    <a:pt x="20739" y="95377"/>
                  </a:lnTo>
                  <a:lnTo>
                    <a:pt x="8305" y="91236"/>
                  </a:lnTo>
                  <a:lnTo>
                    <a:pt x="0" y="87096"/>
                  </a:lnTo>
                  <a:lnTo>
                    <a:pt x="2082" y="101587"/>
                  </a:lnTo>
                  <a:lnTo>
                    <a:pt x="6223" y="105727"/>
                  </a:lnTo>
                  <a:lnTo>
                    <a:pt x="12446" y="105727"/>
                  </a:lnTo>
                  <a:lnTo>
                    <a:pt x="20739" y="107784"/>
                  </a:lnTo>
                  <a:lnTo>
                    <a:pt x="29032" y="107784"/>
                  </a:lnTo>
                  <a:lnTo>
                    <a:pt x="43726" y="103657"/>
                  </a:lnTo>
                  <a:lnTo>
                    <a:pt x="52019" y="95377"/>
                  </a:lnTo>
                  <a:lnTo>
                    <a:pt x="58242" y="82956"/>
                  </a:lnTo>
                  <a:lnTo>
                    <a:pt x="58242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609566" y="4701552"/>
              <a:ext cx="82946" cy="10571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713238" y="4701552"/>
              <a:ext cx="170180" cy="141605"/>
            </a:xfrm>
            <a:custGeom>
              <a:avLst/>
              <a:gdLst/>
              <a:ahLst/>
              <a:cxnLst/>
              <a:rect l="l" t="t" r="r" b="b"/>
              <a:pathLst>
                <a:path w="170179" h="141604">
                  <a:moveTo>
                    <a:pt x="62382" y="0"/>
                  </a:moveTo>
                  <a:lnTo>
                    <a:pt x="0" y="0"/>
                  </a:lnTo>
                  <a:lnTo>
                    <a:pt x="0" y="105727"/>
                  </a:lnTo>
                  <a:lnTo>
                    <a:pt x="62382" y="105727"/>
                  </a:lnTo>
                  <a:lnTo>
                    <a:pt x="62382" y="93306"/>
                  </a:lnTo>
                  <a:lnTo>
                    <a:pt x="14693" y="93306"/>
                  </a:lnTo>
                  <a:lnTo>
                    <a:pt x="14693" y="56057"/>
                  </a:lnTo>
                  <a:lnTo>
                    <a:pt x="60312" y="56057"/>
                  </a:lnTo>
                  <a:lnTo>
                    <a:pt x="60312" y="45529"/>
                  </a:lnTo>
                  <a:lnTo>
                    <a:pt x="14693" y="45529"/>
                  </a:lnTo>
                  <a:lnTo>
                    <a:pt x="14693" y="10350"/>
                  </a:lnTo>
                  <a:lnTo>
                    <a:pt x="62382" y="10350"/>
                  </a:lnTo>
                  <a:lnTo>
                    <a:pt x="62382" y="0"/>
                  </a:lnTo>
                  <a:close/>
                </a:path>
                <a:path w="170179" h="141604">
                  <a:moveTo>
                    <a:pt x="170040" y="129006"/>
                  </a:moveTo>
                  <a:lnTo>
                    <a:pt x="76733" y="129006"/>
                  </a:lnTo>
                  <a:lnTo>
                    <a:pt x="76733" y="141414"/>
                  </a:lnTo>
                  <a:lnTo>
                    <a:pt x="170040" y="141414"/>
                  </a:lnTo>
                  <a:lnTo>
                    <a:pt x="170040" y="129006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885710" y="4701552"/>
              <a:ext cx="178335" cy="105715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4105516" y="4691214"/>
              <a:ext cx="19050" cy="39370"/>
            </a:xfrm>
            <a:custGeom>
              <a:avLst/>
              <a:gdLst/>
              <a:ahLst/>
              <a:cxnLst/>
              <a:rect l="l" t="t" r="r" b="b"/>
              <a:pathLst>
                <a:path w="19050" h="39370">
                  <a:moveTo>
                    <a:pt x="18656" y="0"/>
                  </a:moveTo>
                  <a:lnTo>
                    <a:pt x="0" y="0"/>
                  </a:lnTo>
                  <a:lnTo>
                    <a:pt x="2070" y="39319"/>
                  </a:lnTo>
                  <a:lnTo>
                    <a:pt x="16586" y="39319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4" name="object 15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492892" y="5113894"/>
            <a:ext cx="89340" cy="107784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3244253" y="5153214"/>
            <a:ext cx="73025" cy="50165"/>
          </a:xfrm>
          <a:custGeom>
            <a:avLst/>
            <a:gdLst/>
            <a:ahLst/>
            <a:cxnLst/>
            <a:rect l="l" t="t" r="r" b="b"/>
            <a:pathLst>
              <a:path w="73025" h="50164">
                <a:moveTo>
                  <a:pt x="72567" y="33121"/>
                </a:moveTo>
                <a:lnTo>
                  <a:pt x="0" y="33121"/>
                </a:lnTo>
                <a:lnTo>
                  <a:pt x="0" y="49669"/>
                </a:lnTo>
                <a:lnTo>
                  <a:pt x="72567" y="49669"/>
                </a:lnTo>
                <a:lnTo>
                  <a:pt x="72567" y="33121"/>
                </a:lnTo>
                <a:close/>
              </a:path>
              <a:path w="73025" h="50164">
                <a:moveTo>
                  <a:pt x="72567" y="0"/>
                </a:moveTo>
                <a:lnTo>
                  <a:pt x="0" y="0"/>
                </a:lnTo>
                <a:lnTo>
                  <a:pt x="0" y="16560"/>
                </a:lnTo>
                <a:lnTo>
                  <a:pt x="72567" y="16560"/>
                </a:lnTo>
                <a:lnTo>
                  <a:pt x="72567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6" name="object 156"/>
          <p:cNvGrpSpPr/>
          <p:nvPr/>
        </p:nvGrpSpPr>
        <p:grpSpPr>
          <a:xfrm>
            <a:off x="3424836" y="5105616"/>
            <a:ext cx="444500" cy="118745"/>
            <a:chOff x="3424836" y="5105616"/>
            <a:chExt cx="444500" cy="118745"/>
          </a:xfrm>
        </p:grpSpPr>
        <p:pic>
          <p:nvPicPr>
            <p:cNvPr id="157" name="object 15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424836" y="5113894"/>
              <a:ext cx="74652" cy="10985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528519" y="5138727"/>
              <a:ext cx="155698" cy="8502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711176" y="5105616"/>
              <a:ext cx="66530" cy="116062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02590" y="5138727"/>
              <a:ext cx="66530" cy="82951"/>
            </a:xfrm>
            <a:prstGeom prst="rect">
              <a:avLst/>
            </a:prstGeom>
          </p:spPr>
        </p:pic>
      </p:grpSp>
      <p:pic>
        <p:nvPicPr>
          <p:cNvPr id="161" name="object 161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585171" y="5105616"/>
            <a:ext cx="542784" cy="358190"/>
          </a:xfrm>
          <a:prstGeom prst="rect">
            <a:avLst/>
          </a:prstGeom>
        </p:spPr>
      </p:pic>
      <p:grpSp>
        <p:nvGrpSpPr>
          <p:cNvPr id="162" name="object 162"/>
          <p:cNvGrpSpPr/>
          <p:nvPr/>
        </p:nvGrpSpPr>
        <p:grpSpPr>
          <a:xfrm>
            <a:off x="3912495" y="5103161"/>
            <a:ext cx="869950" cy="153670"/>
            <a:chOff x="3912495" y="5103161"/>
            <a:chExt cx="869950" cy="153670"/>
          </a:xfrm>
        </p:grpSpPr>
        <p:pic>
          <p:nvPicPr>
            <p:cNvPr id="163" name="object 16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12495" y="5103161"/>
              <a:ext cx="790761" cy="15351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742828" y="5103164"/>
              <a:ext cx="40005" cy="153670"/>
            </a:xfrm>
            <a:custGeom>
              <a:avLst/>
              <a:gdLst/>
              <a:ahLst/>
              <a:cxnLst/>
              <a:rect l="l" t="t" r="r" b="b"/>
              <a:pathLst>
                <a:path w="40004" h="153670">
                  <a:moveTo>
                    <a:pt x="39395" y="0"/>
                  </a:moveTo>
                  <a:lnTo>
                    <a:pt x="0" y="0"/>
                  </a:lnTo>
                  <a:lnTo>
                    <a:pt x="0" y="10147"/>
                  </a:lnTo>
                  <a:lnTo>
                    <a:pt x="26949" y="10147"/>
                  </a:lnTo>
                  <a:lnTo>
                    <a:pt x="26949" y="140830"/>
                  </a:lnTo>
                  <a:lnTo>
                    <a:pt x="0" y="140830"/>
                  </a:lnTo>
                  <a:lnTo>
                    <a:pt x="0" y="153517"/>
                  </a:lnTo>
                  <a:lnTo>
                    <a:pt x="39395" y="153517"/>
                  </a:lnTo>
                  <a:lnTo>
                    <a:pt x="39395" y="140830"/>
                  </a:lnTo>
                  <a:lnTo>
                    <a:pt x="39395" y="10147"/>
                  </a:lnTo>
                  <a:lnTo>
                    <a:pt x="3939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/>
          <p:nvPr/>
        </p:nvSpPr>
        <p:spPr>
          <a:xfrm>
            <a:off x="2497035" y="5346026"/>
            <a:ext cx="81280" cy="118745"/>
          </a:xfrm>
          <a:custGeom>
            <a:avLst/>
            <a:gdLst/>
            <a:ahLst/>
            <a:cxnLst/>
            <a:rect l="l" t="t" r="r" b="b"/>
            <a:pathLst>
              <a:path w="81280" h="118745">
                <a:moveTo>
                  <a:pt x="81038" y="0"/>
                </a:moveTo>
                <a:lnTo>
                  <a:pt x="66522" y="0"/>
                </a:lnTo>
                <a:lnTo>
                  <a:pt x="47866" y="55880"/>
                </a:lnTo>
                <a:lnTo>
                  <a:pt x="41643" y="68465"/>
                </a:lnTo>
                <a:lnTo>
                  <a:pt x="37503" y="55880"/>
                </a:lnTo>
                <a:lnTo>
                  <a:pt x="16586" y="0"/>
                </a:lnTo>
                <a:lnTo>
                  <a:pt x="0" y="0"/>
                </a:lnTo>
                <a:lnTo>
                  <a:pt x="31280" y="87083"/>
                </a:lnTo>
                <a:lnTo>
                  <a:pt x="27127" y="95364"/>
                </a:lnTo>
                <a:lnTo>
                  <a:pt x="20739" y="101574"/>
                </a:lnTo>
                <a:lnTo>
                  <a:pt x="14516" y="105714"/>
                </a:lnTo>
                <a:lnTo>
                  <a:pt x="2070" y="105714"/>
                </a:lnTo>
                <a:lnTo>
                  <a:pt x="0" y="103644"/>
                </a:lnTo>
                <a:lnTo>
                  <a:pt x="2070" y="118135"/>
                </a:lnTo>
                <a:lnTo>
                  <a:pt x="12446" y="118135"/>
                </a:lnTo>
                <a:lnTo>
                  <a:pt x="27127" y="113995"/>
                </a:lnTo>
                <a:lnTo>
                  <a:pt x="37503" y="103644"/>
                </a:lnTo>
                <a:lnTo>
                  <a:pt x="45796" y="93294"/>
                </a:lnTo>
                <a:lnTo>
                  <a:pt x="47866" y="89154"/>
                </a:lnTo>
                <a:lnTo>
                  <a:pt x="49936" y="82956"/>
                </a:lnTo>
                <a:lnTo>
                  <a:pt x="54089" y="74676"/>
                </a:lnTo>
                <a:lnTo>
                  <a:pt x="81038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244253" y="5360516"/>
            <a:ext cx="73025" cy="47625"/>
          </a:xfrm>
          <a:custGeom>
            <a:avLst/>
            <a:gdLst/>
            <a:ahLst/>
            <a:cxnLst/>
            <a:rect l="l" t="t" r="r" b="b"/>
            <a:pathLst>
              <a:path w="73025" h="47625">
                <a:moveTo>
                  <a:pt x="72745" y="33108"/>
                </a:moveTo>
                <a:lnTo>
                  <a:pt x="0" y="33108"/>
                </a:lnTo>
                <a:lnTo>
                  <a:pt x="0" y="47586"/>
                </a:lnTo>
                <a:lnTo>
                  <a:pt x="72745" y="47586"/>
                </a:lnTo>
                <a:lnTo>
                  <a:pt x="72745" y="33108"/>
                </a:lnTo>
                <a:close/>
              </a:path>
              <a:path w="73025" h="47625">
                <a:moveTo>
                  <a:pt x="72745" y="0"/>
                </a:moveTo>
                <a:lnTo>
                  <a:pt x="0" y="0"/>
                </a:lnTo>
                <a:lnTo>
                  <a:pt x="0" y="16548"/>
                </a:lnTo>
                <a:lnTo>
                  <a:pt x="72745" y="16548"/>
                </a:lnTo>
                <a:lnTo>
                  <a:pt x="7274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7" name="object 167"/>
          <p:cNvGrpSpPr/>
          <p:nvPr/>
        </p:nvGrpSpPr>
        <p:grpSpPr>
          <a:xfrm>
            <a:off x="3424836" y="5311230"/>
            <a:ext cx="1172845" cy="153670"/>
            <a:chOff x="3424836" y="5311230"/>
            <a:chExt cx="1172845" cy="153670"/>
          </a:xfrm>
        </p:grpSpPr>
        <p:pic>
          <p:nvPicPr>
            <p:cNvPr id="168" name="object 16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424836" y="5321186"/>
              <a:ext cx="74825" cy="10985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528519" y="5346019"/>
              <a:ext cx="155698" cy="8502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11176" y="5312908"/>
              <a:ext cx="66530" cy="11606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802590" y="5346019"/>
              <a:ext cx="66530" cy="8295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12495" y="5311230"/>
              <a:ext cx="606031" cy="15351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4556023" y="5311241"/>
              <a:ext cx="41910" cy="153670"/>
            </a:xfrm>
            <a:custGeom>
              <a:avLst/>
              <a:gdLst/>
              <a:ahLst/>
              <a:cxnLst/>
              <a:rect l="l" t="t" r="r" b="b"/>
              <a:pathLst>
                <a:path w="41910" h="153670">
                  <a:moveTo>
                    <a:pt x="41465" y="0"/>
                  </a:moveTo>
                  <a:lnTo>
                    <a:pt x="0" y="0"/>
                  </a:lnTo>
                  <a:lnTo>
                    <a:pt x="0" y="10147"/>
                  </a:lnTo>
                  <a:lnTo>
                    <a:pt x="26949" y="10147"/>
                  </a:lnTo>
                  <a:lnTo>
                    <a:pt x="26949" y="140817"/>
                  </a:lnTo>
                  <a:lnTo>
                    <a:pt x="0" y="140817"/>
                  </a:lnTo>
                  <a:lnTo>
                    <a:pt x="0" y="153504"/>
                  </a:lnTo>
                  <a:lnTo>
                    <a:pt x="41465" y="153504"/>
                  </a:lnTo>
                  <a:lnTo>
                    <a:pt x="41465" y="140817"/>
                  </a:lnTo>
                  <a:lnTo>
                    <a:pt x="41465" y="10147"/>
                  </a:lnTo>
                  <a:lnTo>
                    <a:pt x="4146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2413085" y="5951109"/>
            <a:ext cx="12017375" cy="713105"/>
            <a:chOff x="2413085" y="5951109"/>
            <a:chExt cx="12017375" cy="713105"/>
          </a:xfrm>
        </p:grpSpPr>
        <p:sp>
          <p:nvSpPr>
            <p:cNvPr id="178" name="object 178"/>
            <p:cNvSpPr/>
            <p:nvPr/>
          </p:nvSpPr>
          <p:spPr>
            <a:xfrm>
              <a:off x="2413085" y="5951109"/>
              <a:ext cx="12017375" cy="713105"/>
            </a:xfrm>
            <a:custGeom>
              <a:avLst/>
              <a:gdLst/>
              <a:ahLst/>
              <a:cxnLst/>
              <a:rect l="l" t="t" r="r" b="b"/>
              <a:pathLst>
                <a:path w="12017375" h="713104">
                  <a:moveTo>
                    <a:pt x="12017058" y="713008"/>
                  </a:moveTo>
                  <a:lnTo>
                    <a:pt x="0" y="713008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71300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413076" y="5951118"/>
              <a:ext cx="12017375" cy="713105"/>
            </a:xfrm>
            <a:custGeom>
              <a:avLst/>
              <a:gdLst/>
              <a:ahLst/>
              <a:cxnLst/>
              <a:rect l="l" t="t" r="r" b="b"/>
              <a:pathLst>
                <a:path w="12017375" h="713104">
                  <a:moveTo>
                    <a:pt x="12017058" y="0"/>
                  </a:moveTo>
                  <a:lnTo>
                    <a:pt x="12002541" y="0"/>
                  </a:lnTo>
                  <a:lnTo>
                    <a:pt x="12002541" y="712990"/>
                  </a:lnTo>
                  <a:lnTo>
                    <a:pt x="14528" y="698525"/>
                  </a:lnTo>
                  <a:lnTo>
                    <a:pt x="14528" y="0"/>
                  </a:lnTo>
                  <a:lnTo>
                    <a:pt x="0" y="0"/>
                  </a:lnTo>
                  <a:lnTo>
                    <a:pt x="0" y="698500"/>
                  </a:lnTo>
                  <a:lnTo>
                    <a:pt x="0" y="713003"/>
                  </a:lnTo>
                  <a:lnTo>
                    <a:pt x="14528" y="713003"/>
                  </a:lnTo>
                  <a:lnTo>
                    <a:pt x="12002541" y="713003"/>
                  </a:lnTo>
                  <a:lnTo>
                    <a:pt x="12017058" y="713003"/>
                  </a:lnTo>
                  <a:lnTo>
                    <a:pt x="1201705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0" name="object 180"/>
          <p:cNvGrpSpPr/>
          <p:nvPr/>
        </p:nvGrpSpPr>
        <p:grpSpPr>
          <a:xfrm>
            <a:off x="2411016" y="6792452"/>
            <a:ext cx="12019280" cy="2907665"/>
            <a:chOff x="2411016" y="6792452"/>
            <a:chExt cx="12019280" cy="2907665"/>
          </a:xfrm>
        </p:grpSpPr>
        <p:sp>
          <p:nvSpPr>
            <p:cNvPr id="181" name="object 181"/>
            <p:cNvSpPr/>
            <p:nvPr/>
          </p:nvSpPr>
          <p:spPr>
            <a:xfrm>
              <a:off x="2413085" y="6792625"/>
              <a:ext cx="12017375" cy="2906395"/>
            </a:xfrm>
            <a:custGeom>
              <a:avLst/>
              <a:gdLst/>
              <a:ahLst/>
              <a:cxnLst/>
              <a:rect l="l" t="t" r="r" b="b"/>
              <a:pathLst>
                <a:path w="12017375" h="2906395">
                  <a:moveTo>
                    <a:pt x="12017058" y="2905923"/>
                  </a:moveTo>
                  <a:lnTo>
                    <a:pt x="0" y="2905923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290592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418271" y="6799706"/>
              <a:ext cx="12002770" cy="2893060"/>
            </a:xfrm>
            <a:custGeom>
              <a:avLst/>
              <a:gdLst/>
              <a:ahLst/>
              <a:cxnLst/>
              <a:rect l="l" t="t" r="r" b="b"/>
              <a:pathLst>
                <a:path w="12002769" h="2893059">
                  <a:moveTo>
                    <a:pt x="0" y="0"/>
                  </a:moveTo>
                  <a:lnTo>
                    <a:pt x="12002536" y="0"/>
                  </a:lnTo>
                  <a:lnTo>
                    <a:pt x="12002536" y="2892623"/>
                  </a:lnTo>
                  <a:lnTo>
                    <a:pt x="0" y="2892623"/>
                  </a:lnTo>
                  <a:lnTo>
                    <a:pt x="0" y="0"/>
                  </a:lnTo>
                  <a:close/>
                </a:path>
                <a:path w="12002769" h="2893059">
                  <a:moveTo>
                    <a:pt x="0" y="0"/>
                  </a:moveTo>
                  <a:lnTo>
                    <a:pt x="12002536" y="0"/>
                  </a:lnTo>
                  <a:lnTo>
                    <a:pt x="12002536" y="2892623"/>
                  </a:lnTo>
                  <a:lnTo>
                    <a:pt x="0" y="2892623"/>
                  </a:lnTo>
                  <a:lnTo>
                    <a:pt x="0" y="0"/>
                  </a:lnTo>
                  <a:close/>
                </a:path>
              </a:pathLst>
            </a:custGeom>
            <a:ln w="1451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3" name="object 183"/>
          <p:cNvGrpSpPr/>
          <p:nvPr/>
        </p:nvGrpSpPr>
        <p:grpSpPr>
          <a:xfrm>
            <a:off x="2492892" y="6206397"/>
            <a:ext cx="542290" cy="143510"/>
            <a:chOff x="2492892" y="6206397"/>
            <a:chExt cx="542290" cy="143510"/>
          </a:xfrm>
        </p:grpSpPr>
        <p:pic>
          <p:nvPicPr>
            <p:cNvPr id="184" name="object 18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892" y="6206397"/>
              <a:ext cx="89340" cy="108030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2585161" y="6337083"/>
              <a:ext cx="93345" cy="12700"/>
            </a:xfrm>
            <a:custGeom>
              <a:avLst/>
              <a:gdLst/>
              <a:ahLst/>
              <a:cxnLst/>
              <a:rect l="l" t="t" r="r" b="b"/>
              <a:pathLst>
                <a:path w="93344" h="12700">
                  <a:moveTo>
                    <a:pt x="93319" y="0"/>
                  </a:moveTo>
                  <a:lnTo>
                    <a:pt x="0" y="0"/>
                  </a:lnTo>
                  <a:lnTo>
                    <a:pt x="0" y="12433"/>
                  </a:lnTo>
                  <a:lnTo>
                    <a:pt x="93319" y="12433"/>
                  </a:lnTo>
                  <a:lnTo>
                    <a:pt x="9331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681942" y="6206570"/>
              <a:ext cx="74652" cy="109932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79405" y="6231460"/>
              <a:ext cx="72578" cy="8521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876868" y="6206570"/>
              <a:ext cx="157772" cy="110104"/>
            </a:xfrm>
            <a:prstGeom prst="rect">
              <a:avLst/>
            </a:prstGeom>
          </p:spPr>
        </p:pic>
      </p:grpSp>
      <p:sp>
        <p:nvSpPr>
          <p:cNvPr id="189" name="object 189"/>
          <p:cNvSpPr/>
          <p:nvPr/>
        </p:nvSpPr>
        <p:spPr>
          <a:xfrm>
            <a:off x="3153003" y="6245808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60">
                <a:moveTo>
                  <a:pt x="70675" y="31292"/>
                </a:moveTo>
                <a:lnTo>
                  <a:pt x="0" y="31292"/>
                </a:lnTo>
                <a:lnTo>
                  <a:pt x="0" y="47879"/>
                </a:lnTo>
                <a:lnTo>
                  <a:pt x="70675" y="47879"/>
                </a:lnTo>
                <a:lnTo>
                  <a:pt x="70675" y="31292"/>
                </a:lnTo>
                <a:close/>
              </a:path>
              <a:path w="71119" h="48260">
                <a:moveTo>
                  <a:pt x="70675" y="0"/>
                </a:moveTo>
                <a:lnTo>
                  <a:pt x="0" y="0"/>
                </a:lnTo>
                <a:lnTo>
                  <a:pt x="0" y="16776"/>
                </a:lnTo>
                <a:lnTo>
                  <a:pt x="70675" y="16776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0" name="object 190"/>
          <p:cNvGrpSpPr/>
          <p:nvPr/>
        </p:nvGrpSpPr>
        <p:grpSpPr>
          <a:xfrm>
            <a:off x="3331348" y="6196358"/>
            <a:ext cx="1266190" cy="151765"/>
            <a:chOff x="3331348" y="6196358"/>
            <a:chExt cx="1266190" cy="151765"/>
          </a:xfrm>
        </p:grpSpPr>
        <p:pic>
          <p:nvPicPr>
            <p:cNvPr id="191" name="object 19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331348" y="6206570"/>
              <a:ext cx="74825" cy="109932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428983" y="6231460"/>
              <a:ext cx="74652" cy="8521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26446" y="6206570"/>
              <a:ext cx="157772" cy="110104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725691" y="6196358"/>
              <a:ext cx="790933" cy="15114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6023" y="6196367"/>
              <a:ext cx="41910" cy="151765"/>
            </a:xfrm>
            <a:custGeom>
              <a:avLst/>
              <a:gdLst/>
              <a:ahLst/>
              <a:cxnLst/>
              <a:rect l="l" t="t" r="r" b="b"/>
              <a:pathLst>
                <a:path w="41910" h="151764">
                  <a:moveTo>
                    <a:pt x="4146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26949" y="10160"/>
                  </a:lnTo>
                  <a:lnTo>
                    <a:pt x="26949" y="140982"/>
                  </a:lnTo>
                  <a:lnTo>
                    <a:pt x="0" y="140982"/>
                  </a:lnTo>
                  <a:lnTo>
                    <a:pt x="0" y="151142"/>
                  </a:lnTo>
                  <a:lnTo>
                    <a:pt x="41465" y="151142"/>
                  </a:lnTo>
                  <a:lnTo>
                    <a:pt x="41465" y="140982"/>
                  </a:lnTo>
                  <a:lnTo>
                    <a:pt x="41465" y="10160"/>
                  </a:lnTo>
                  <a:lnTo>
                    <a:pt x="4146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6" name="object 196"/>
          <p:cNvGrpSpPr/>
          <p:nvPr/>
        </p:nvGrpSpPr>
        <p:grpSpPr>
          <a:xfrm>
            <a:off x="2497040" y="6426607"/>
            <a:ext cx="537845" cy="143510"/>
            <a:chOff x="2497040" y="6426607"/>
            <a:chExt cx="537845" cy="143510"/>
          </a:xfrm>
        </p:grpSpPr>
        <p:pic>
          <p:nvPicPr>
            <p:cNvPr id="197" name="object 19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497040" y="6426607"/>
              <a:ext cx="259554" cy="14329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79232" y="6451497"/>
              <a:ext cx="72751" cy="85214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876868" y="6426607"/>
              <a:ext cx="157772" cy="110104"/>
            </a:xfrm>
            <a:prstGeom prst="rect">
              <a:avLst/>
            </a:prstGeom>
          </p:spPr>
        </p:pic>
      </p:grpSp>
      <p:sp>
        <p:nvSpPr>
          <p:cNvPr id="200" name="object 200"/>
          <p:cNvSpPr/>
          <p:nvPr/>
        </p:nvSpPr>
        <p:spPr>
          <a:xfrm>
            <a:off x="3153003" y="6465849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59">
                <a:moveTo>
                  <a:pt x="70675" y="33362"/>
                </a:moveTo>
                <a:lnTo>
                  <a:pt x="0" y="33362"/>
                </a:lnTo>
                <a:lnTo>
                  <a:pt x="0" y="47879"/>
                </a:lnTo>
                <a:lnTo>
                  <a:pt x="70675" y="47879"/>
                </a:lnTo>
                <a:lnTo>
                  <a:pt x="70675" y="33362"/>
                </a:lnTo>
                <a:close/>
              </a:path>
              <a:path w="71119" h="48259">
                <a:moveTo>
                  <a:pt x="70675" y="0"/>
                </a:moveTo>
                <a:lnTo>
                  <a:pt x="0" y="0"/>
                </a:lnTo>
                <a:lnTo>
                  <a:pt x="0" y="16764"/>
                </a:lnTo>
                <a:lnTo>
                  <a:pt x="70675" y="16764"/>
                </a:lnTo>
                <a:lnTo>
                  <a:pt x="70675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1" name="object 201"/>
          <p:cNvGrpSpPr/>
          <p:nvPr/>
        </p:nvGrpSpPr>
        <p:grpSpPr>
          <a:xfrm>
            <a:off x="3331348" y="6416095"/>
            <a:ext cx="1079500" cy="154305"/>
            <a:chOff x="3331348" y="6416095"/>
            <a:chExt cx="1079500" cy="154305"/>
          </a:xfrm>
        </p:grpSpPr>
        <p:pic>
          <p:nvPicPr>
            <p:cNvPr id="202" name="object 20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331348" y="6426607"/>
              <a:ext cx="74825" cy="11010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428983" y="6451497"/>
              <a:ext cx="74652" cy="85214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526446" y="6426607"/>
              <a:ext cx="157772" cy="110104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725864" y="6416095"/>
              <a:ext cx="608104" cy="15380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4371111" y="6416102"/>
              <a:ext cx="40005" cy="154305"/>
            </a:xfrm>
            <a:custGeom>
              <a:avLst/>
              <a:gdLst/>
              <a:ahLst/>
              <a:cxnLst/>
              <a:rect l="l" t="t" r="r" b="b"/>
              <a:pathLst>
                <a:path w="40004" h="154304">
                  <a:moveTo>
                    <a:pt x="3957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7139" y="12700"/>
                  </a:lnTo>
                  <a:lnTo>
                    <a:pt x="27139" y="140982"/>
                  </a:lnTo>
                  <a:lnTo>
                    <a:pt x="0" y="140982"/>
                  </a:lnTo>
                  <a:lnTo>
                    <a:pt x="0" y="153682"/>
                  </a:lnTo>
                  <a:lnTo>
                    <a:pt x="39573" y="153682"/>
                  </a:lnTo>
                  <a:lnTo>
                    <a:pt x="39573" y="140982"/>
                  </a:lnTo>
                  <a:lnTo>
                    <a:pt x="39573" y="12700"/>
                  </a:lnTo>
                  <a:lnTo>
                    <a:pt x="3957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7" name="object 20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604306" y="6917614"/>
            <a:ext cx="695324" cy="161924"/>
          </a:xfrm>
          <a:prstGeom prst="rect">
            <a:avLst/>
          </a:prstGeom>
        </p:spPr>
      </p:pic>
      <p:grpSp>
        <p:nvGrpSpPr>
          <p:cNvPr id="208" name="object 208"/>
          <p:cNvGrpSpPr/>
          <p:nvPr/>
        </p:nvGrpSpPr>
        <p:grpSpPr>
          <a:xfrm>
            <a:off x="2499113" y="6908208"/>
            <a:ext cx="2484755" cy="361950"/>
            <a:chOff x="2499113" y="6908208"/>
            <a:chExt cx="2484755" cy="361950"/>
          </a:xfrm>
        </p:grpSpPr>
        <p:pic>
          <p:nvPicPr>
            <p:cNvPr id="209" name="object 20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891931" y="6943491"/>
              <a:ext cx="72578" cy="87342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989220" y="6943491"/>
              <a:ext cx="66530" cy="87342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499113" y="6908208"/>
              <a:ext cx="2484434" cy="361477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5095699" y="7120252"/>
            <a:ext cx="1652270" cy="150495"/>
            <a:chOff x="5095699" y="7120252"/>
            <a:chExt cx="1652270" cy="150495"/>
          </a:xfrm>
        </p:grpSpPr>
        <p:pic>
          <p:nvPicPr>
            <p:cNvPr id="213" name="object 21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095699" y="7151211"/>
              <a:ext cx="167968" cy="87342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84403" y="7151384"/>
              <a:ext cx="68431" cy="8734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379965" y="7151384"/>
              <a:ext cx="66530" cy="8526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459283" y="7120252"/>
              <a:ext cx="728032" cy="150298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6199581" y="7258100"/>
              <a:ext cx="93345" cy="12700"/>
            </a:xfrm>
            <a:custGeom>
              <a:avLst/>
              <a:gdLst/>
              <a:ahLst/>
              <a:cxnLst/>
              <a:rect l="l" t="t" r="r" b="b"/>
              <a:pathLst>
                <a:path w="93345" h="12700">
                  <a:moveTo>
                    <a:pt x="93306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93306" y="12458"/>
                  </a:lnTo>
                  <a:lnTo>
                    <a:pt x="93306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01540" y="7151211"/>
              <a:ext cx="74652" cy="8734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00904" y="7151384"/>
              <a:ext cx="68604" cy="8509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494393" y="7151384"/>
              <a:ext cx="159845" cy="8734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679122" y="7151384"/>
              <a:ext cx="68603" cy="85267"/>
            </a:xfrm>
            <a:prstGeom prst="rect">
              <a:avLst/>
            </a:prstGeom>
          </p:spPr>
        </p:pic>
      </p:grpSp>
      <p:pic>
        <p:nvPicPr>
          <p:cNvPr id="222" name="object 222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2492892" y="7556792"/>
            <a:ext cx="95561" cy="108097"/>
          </a:xfrm>
          <a:prstGeom prst="rect">
            <a:avLst/>
          </a:prstGeom>
        </p:spPr>
      </p:pic>
      <p:grpSp>
        <p:nvGrpSpPr>
          <p:cNvPr id="223" name="object 223"/>
          <p:cNvGrpSpPr/>
          <p:nvPr/>
        </p:nvGrpSpPr>
        <p:grpSpPr>
          <a:xfrm>
            <a:off x="2688163" y="7548317"/>
            <a:ext cx="454659" cy="118745"/>
            <a:chOff x="2688163" y="7548317"/>
            <a:chExt cx="454659" cy="118745"/>
          </a:xfrm>
        </p:grpSpPr>
        <p:pic>
          <p:nvPicPr>
            <p:cNvPr id="224" name="object 22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688163" y="7548317"/>
              <a:ext cx="252988" cy="118474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2976575" y="7548320"/>
              <a:ext cx="53975" cy="118745"/>
            </a:xfrm>
            <a:custGeom>
              <a:avLst/>
              <a:gdLst/>
              <a:ahLst/>
              <a:cxnLst/>
              <a:rect l="l" t="t" r="r" b="b"/>
              <a:pathLst>
                <a:path w="53975" h="118745">
                  <a:moveTo>
                    <a:pt x="53911" y="110172"/>
                  </a:moveTo>
                  <a:lnTo>
                    <a:pt x="51422" y="106019"/>
                  </a:lnTo>
                  <a:lnTo>
                    <a:pt x="47688" y="99796"/>
                  </a:lnTo>
                  <a:lnTo>
                    <a:pt x="31102" y="103949"/>
                  </a:lnTo>
                  <a:lnTo>
                    <a:pt x="20726" y="106019"/>
                  </a:lnTo>
                  <a:lnTo>
                    <a:pt x="16586" y="103949"/>
                  </a:lnTo>
                  <a:lnTo>
                    <a:pt x="14516" y="97726"/>
                  </a:lnTo>
                  <a:lnTo>
                    <a:pt x="14516" y="85267"/>
                  </a:lnTo>
                  <a:lnTo>
                    <a:pt x="16586" y="81114"/>
                  </a:lnTo>
                  <a:lnTo>
                    <a:pt x="31102" y="0"/>
                  </a:lnTo>
                  <a:lnTo>
                    <a:pt x="16586" y="0"/>
                  </a:lnTo>
                  <a:lnTo>
                    <a:pt x="0" y="87350"/>
                  </a:lnTo>
                  <a:lnTo>
                    <a:pt x="0" y="101879"/>
                  </a:lnTo>
                  <a:lnTo>
                    <a:pt x="4140" y="112255"/>
                  </a:lnTo>
                  <a:lnTo>
                    <a:pt x="8293" y="116408"/>
                  </a:lnTo>
                  <a:lnTo>
                    <a:pt x="12433" y="116408"/>
                  </a:lnTo>
                  <a:lnTo>
                    <a:pt x="16586" y="118478"/>
                  </a:lnTo>
                  <a:lnTo>
                    <a:pt x="26949" y="118478"/>
                  </a:lnTo>
                  <a:lnTo>
                    <a:pt x="43548" y="114325"/>
                  </a:lnTo>
                  <a:lnTo>
                    <a:pt x="53911" y="110172"/>
                  </a:lnTo>
                  <a:close/>
                </a:path>
              </a:pathLst>
            </a:custGeom>
            <a:solidFill>
              <a:srgbClr val="4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055376" y="7548317"/>
              <a:ext cx="87267" cy="118474"/>
            </a:xfrm>
            <a:prstGeom prst="rect">
              <a:avLst/>
            </a:prstGeom>
          </p:spPr>
        </p:pic>
      </p:grpSp>
      <p:pic>
        <p:nvPicPr>
          <p:cNvPr id="227" name="object 22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3244253" y="7548317"/>
            <a:ext cx="259382" cy="118474"/>
          </a:xfrm>
          <a:prstGeom prst="rect">
            <a:avLst/>
          </a:prstGeom>
        </p:spPr>
      </p:pic>
      <p:pic>
        <p:nvPicPr>
          <p:cNvPr id="228" name="object 22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620309" y="7548317"/>
            <a:ext cx="446186" cy="118474"/>
          </a:xfrm>
          <a:prstGeom prst="rect">
            <a:avLst/>
          </a:prstGeom>
        </p:spPr>
      </p:pic>
      <p:pic>
        <p:nvPicPr>
          <p:cNvPr id="229" name="object 22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2509482" y="7787169"/>
            <a:ext cx="253161" cy="120550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2874784" y="7803781"/>
            <a:ext cx="71120" cy="48260"/>
          </a:xfrm>
          <a:custGeom>
            <a:avLst/>
            <a:gdLst/>
            <a:ahLst/>
            <a:cxnLst/>
            <a:rect l="l" t="t" r="r" b="b"/>
            <a:pathLst>
              <a:path w="71119" h="48259">
                <a:moveTo>
                  <a:pt x="70510" y="31127"/>
                </a:moveTo>
                <a:lnTo>
                  <a:pt x="0" y="31127"/>
                </a:lnTo>
                <a:lnTo>
                  <a:pt x="0" y="47739"/>
                </a:lnTo>
                <a:lnTo>
                  <a:pt x="70510" y="47739"/>
                </a:lnTo>
                <a:lnTo>
                  <a:pt x="70510" y="31127"/>
                </a:lnTo>
                <a:close/>
              </a:path>
              <a:path w="71119" h="48259">
                <a:moveTo>
                  <a:pt x="70510" y="0"/>
                </a:moveTo>
                <a:lnTo>
                  <a:pt x="0" y="0"/>
                </a:lnTo>
                <a:lnTo>
                  <a:pt x="0" y="14528"/>
                </a:lnTo>
                <a:lnTo>
                  <a:pt x="70510" y="14528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1" name="object 231"/>
          <p:cNvGrpSpPr/>
          <p:nvPr/>
        </p:nvGrpSpPr>
        <p:grpSpPr>
          <a:xfrm>
            <a:off x="3055376" y="7548317"/>
            <a:ext cx="3785870" cy="565150"/>
            <a:chOff x="3055376" y="7548317"/>
            <a:chExt cx="3785870" cy="565150"/>
          </a:xfrm>
        </p:grpSpPr>
        <p:pic>
          <p:nvPicPr>
            <p:cNvPr id="232" name="object 23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055376" y="7548317"/>
              <a:ext cx="3204690" cy="564873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5769978" y="7847532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62" y="10375"/>
                  </a:moveTo>
                  <a:lnTo>
                    <a:pt x="22809" y="2082"/>
                  </a:lnTo>
                  <a:lnTo>
                    <a:pt x="16598" y="0"/>
                  </a:lnTo>
                  <a:lnTo>
                    <a:pt x="14516" y="0"/>
                  </a:lnTo>
                  <a:lnTo>
                    <a:pt x="6223" y="0"/>
                  </a:lnTo>
                  <a:lnTo>
                    <a:pt x="2082" y="4152"/>
                  </a:lnTo>
                  <a:lnTo>
                    <a:pt x="0" y="8305"/>
                  </a:lnTo>
                  <a:lnTo>
                    <a:pt x="0" y="14528"/>
                  </a:lnTo>
                  <a:lnTo>
                    <a:pt x="2082" y="20764"/>
                  </a:lnTo>
                  <a:lnTo>
                    <a:pt x="6223" y="22834"/>
                  </a:lnTo>
                  <a:lnTo>
                    <a:pt x="10375" y="26987"/>
                  </a:lnTo>
                  <a:lnTo>
                    <a:pt x="16598" y="26987"/>
                  </a:lnTo>
                  <a:lnTo>
                    <a:pt x="20739" y="24904"/>
                  </a:lnTo>
                  <a:lnTo>
                    <a:pt x="24892" y="20764"/>
                  </a:lnTo>
                  <a:lnTo>
                    <a:pt x="26962" y="16611"/>
                  </a:lnTo>
                  <a:lnTo>
                    <a:pt x="26962" y="10375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844814" y="7764339"/>
              <a:ext cx="66357" cy="110172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5944349" y="7845462"/>
              <a:ext cx="40005" cy="56515"/>
            </a:xfrm>
            <a:custGeom>
              <a:avLst/>
              <a:gdLst/>
              <a:ahLst/>
              <a:cxnLst/>
              <a:rect l="l" t="t" r="r" b="b"/>
              <a:pathLst>
                <a:path w="40004" h="56515">
                  <a:moveTo>
                    <a:pt x="39573" y="16598"/>
                  </a:moveTo>
                  <a:lnTo>
                    <a:pt x="37490" y="8305"/>
                  </a:lnTo>
                  <a:lnTo>
                    <a:pt x="29197" y="0"/>
                  </a:lnTo>
                  <a:lnTo>
                    <a:pt x="22974" y="0"/>
                  </a:lnTo>
                  <a:lnTo>
                    <a:pt x="14681" y="4152"/>
                  </a:lnTo>
                  <a:lnTo>
                    <a:pt x="12433" y="8305"/>
                  </a:lnTo>
                  <a:lnTo>
                    <a:pt x="12433" y="12446"/>
                  </a:lnTo>
                  <a:lnTo>
                    <a:pt x="14681" y="18681"/>
                  </a:lnTo>
                  <a:lnTo>
                    <a:pt x="18834" y="20751"/>
                  </a:lnTo>
                  <a:lnTo>
                    <a:pt x="20904" y="24904"/>
                  </a:lnTo>
                  <a:lnTo>
                    <a:pt x="20904" y="33210"/>
                  </a:lnTo>
                  <a:lnTo>
                    <a:pt x="18834" y="37363"/>
                  </a:lnTo>
                  <a:lnTo>
                    <a:pt x="12433" y="41503"/>
                  </a:lnTo>
                  <a:lnTo>
                    <a:pt x="4140" y="43586"/>
                  </a:lnTo>
                  <a:lnTo>
                    <a:pt x="0" y="43586"/>
                  </a:lnTo>
                  <a:lnTo>
                    <a:pt x="0" y="56032"/>
                  </a:lnTo>
                  <a:lnTo>
                    <a:pt x="6210" y="56032"/>
                  </a:lnTo>
                  <a:lnTo>
                    <a:pt x="12433" y="53962"/>
                  </a:lnTo>
                  <a:lnTo>
                    <a:pt x="20904" y="49809"/>
                  </a:lnTo>
                  <a:lnTo>
                    <a:pt x="33350" y="41503"/>
                  </a:lnTo>
                  <a:lnTo>
                    <a:pt x="37490" y="29057"/>
                  </a:lnTo>
                  <a:lnTo>
                    <a:pt x="39573" y="16598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123031" y="7756037"/>
              <a:ext cx="718009" cy="118474"/>
            </a:xfrm>
            <a:prstGeom prst="rect">
              <a:avLst/>
            </a:prstGeom>
          </p:spPr>
        </p:pic>
      </p:grpSp>
      <p:pic>
        <p:nvPicPr>
          <p:cNvPr id="237" name="object 23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6888908" y="7756037"/>
            <a:ext cx="601883" cy="151682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7536408" y="7756042"/>
            <a:ext cx="19050" cy="40005"/>
          </a:xfrm>
          <a:custGeom>
            <a:avLst/>
            <a:gdLst/>
            <a:ahLst/>
            <a:cxnLst/>
            <a:rect l="l" t="t" r="r" b="b"/>
            <a:pathLst>
              <a:path w="19050" h="40004">
                <a:moveTo>
                  <a:pt x="18656" y="0"/>
                </a:moveTo>
                <a:lnTo>
                  <a:pt x="0" y="0"/>
                </a:lnTo>
                <a:lnTo>
                  <a:pt x="2070" y="39433"/>
                </a:lnTo>
                <a:lnTo>
                  <a:pt x="16586" y="39433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613129" y="7845462"/>
            <a:ext cx="40005" cy="56515"/>
          </a:xfrm>
          <a:custGeom>
            <a:avLst/>
            <a:gdLst/>
            <a:ahLst/>
            <a:cxnLst/>
            <a:rect l="l" t="t" r="r" b="b"/>
            <a:pathLst>
              <a:path w="40004" h="56515">
                <a:moveTo>
                  <a:pt x="39408" y="16598"/>
                </a:moveTo>
                <a:lnTo>
                  <a:pt x="37325" y="8305"/>
                </a:lnTo>
                <a:lnTo>
                  <a:pt x="29032" y="0"/>
                </a:lnTo>
                <a:lnTo>
                  <a:pt x="22809" y="0"/>
                </a:lnTo>
                <a:lnTo>
                  <a:pt x="18669" y="2070"/>
                </a:lnTo>
                <a:lnTo>
                  <a:pt x="16598" y="4152"/>
                </a:lnTo>
                <a:lnTo>
                  <a:pt x="14516" y="8305"/>
                </a:lnTo>
                <a:lnTo>
                  <a:pt x="14516" y="12446"/>
                </a:lnTo>
                <a:lnTo>
                  <a:pt x="16598" y="18681"/>
                </a:lnTo>
                <a:lnTo>
                  <a:pt x="18669" y="20751"/>
                </a:lnTo>
                <a:lnTo>
                  <a:pt x="20739" y="24904"/>
                </a:lnTo>
                <a:lnTo>
                  <a:pt x="20739" y="33210"/>
                </a:lnTo>
                <a:lnTo>
                  <a:pt x="18669" y="37363"/>
                </a:lnTo>
                <a:lnTo>
                  <a:pt x="12446" y="41503"/>
                </a:lnTo>
                <a:lnTo>
                  <a:pt x="6223" y="43586"/>
                </a:lnTo>
                <a:lnTo>
                  <a:pt x="0" y="43586"/>
                </a:lnTo>
                <a:lnTo>
                  <a:pt x="0" y="56032"/>
                </a:lnTo>
                <a:lnTo>
                  <a:pt x="6223" y="56032"/>
                </a:lnTo>
                <a:lnTo>
                  <a:pt x="12446" y="53962"/>
                </a:lnTo>
                <a:lnTo>
                  <a:pt x="22809" y="49809"/>
                </a:lnTo>
                <a:lnTo>
                  <a:pt x="33185" y="41503"/>
                </a:lnTo>
                <a:lnTo>
                  <a:pt x="39408" y="29057"/>
                </a:lnTo>
                <a:lnTo>
                  <a:pt x="39408" y="1659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0" name="object 24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638972" y="7995062"/>
            <a:ext cx="66357" cy="85267"/>
          </a:xfrm>
          <a:prstGeom prst="rect">
            <a:avLst/>
          </a:prstGeom>
        </p:spPr>
      </p:pic>
      <p:grpSp>
        <p:nvGrpSpPr>
          <p:cNvPr id="241" name="object 241"/>
          <p:cNvGrpSpPr/>
          <p:nvPr/>
        </p:nvGrpSpPr>
        <p:grpSpPr>
          <a:xfrm>
            <a:off x="4632750" y="8184102"/>
            <a:ext cx="2277110" cy="775970"/>
            <a:chOff x="4632750" y="8184102"/>
            <a:chExt cx="2277110" cy="775970"/>
          </a:xfrm>
        </p:grpSpPr>
        <p:pic>
          <p:nvPicPr>
            <p:cNvPr id="242" name="object 24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32750" y="8184102"/>
              <a:ext cx="2276720" cy="775879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632751" y="8632749"/>
              <a:ext cx="265602" cy="85267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509482" y="9021381"/>
            <a:ext cx="2453329" cy="573520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5093625" y="9229273"/>
            <a:ext cx="711835" cy="158750"/>
            <a:chOff x="5093625" y="9229273"/>
            <a:chExt cx="711835" cy="158750"/>
          </a:xfrm>
        </p:grpSpPr>
        <p:pic>
          <p:nvPicPr>
            <p:cNvPr id="246" name="object 24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093625" y="9243801"/>
              <a:ext cx="259209" cy="143726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384113" y="9268707"/>
              <a:ext cx="153624" cy="85267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566769" y="9235500"/>
              <a:ext cx="66357" cy="116398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658010" y="9268707"/>
              <a:ext cx="66530" cy="83191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5759615" y="9229280"/>
              <a:ext cx="45720" cy="158115"/>
            </a:xfrm>
            <a:custGeom>
              <a:avLst/>
              <a:gdLst/>
              <a:ahLst/>
              <a:cxnLst/>
              <a:rect l="l" t="t" r="r" b="b"/>
              <a:pathLst>
                <a:path w="45720" h="158115">
                  <a:moveTo>
                    <a:pt x="45618" y="79044"/>
                  </a:moveTo>
                  <a:lnTo>
                    <a:pt x="43281" y="57937"/>
                  </a:lnTo>
                  <a:lnTo>
                    <a:pt x="36283" y="37960"/>
                  </a:lnTo>
                  <a:lnTo>
                    <a:pt x="24625" y="18770"/>
                  </a:lnTo>
                  <a:lnTo>
                    <a:pt x="8293" y="0"/>
                  </a:lnTo>
                  <a:lnTo>
                    <a:pt x="0" y="10375"/>
                  </a:lnTo>
                  <a:lnTo>
                    <a:pt x="13601" y="26390"/>
                  </a:lnTo>
                  <a:lnTo>
                    <a:pt x="23329" y="43408"/>
                  </a:lnTo>
                  <a:lnTo>
                    <a:pt x="29159" y="61595"/>
                  </a:lnTo>
                  <a:lnTo>
                    <a:pt x="31102" y="81114"/>
                  </a:lnTo>
                  <a:lnTo>
                    <a:pt x="22809" y="116395"/>
                  </a:lnTo>
                  <a:lnTo>
                    <a:pt x="18948" y="125387"/>
                  </a:lnTo>
                  <a:lnTo>
                    <a:pt x="13741" y="133781"/>
                  </a:lnTo>
                  <a:lnTo>
                    <a:pt x="7353" y="141795"/>
                  </a:lnTo>
                  <a:lnTo>
                    <a:pt x="0" y="149606"/>
                  </a:lnTo>
                  <a:lnTo>
                    <a:pt x="8293" y="158076"/>
                  </a:lnTo>
                  <a:lnTo>
                    <a:pt x="39395" y="116395"/>
                  </a:lnTo>
                  <a:lnTo>
                    <a:pt x="45618" y="91490"/>
                  </a:lnTo>
                  <a:lnTo>
                    <a:pt x="45618" y="7904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1" name="object 251"/>
          <p:cNvSpPr/>
          <p:nvPr/>
        </p:nvSpPr>
        <p:spPr>
          <a:xfrm>
            <a:off x="5851030" y="9326994"/>
            <a:ext cx="40005" cy="53975"/>
          </a:xfrm>
          <a:custGeom>
            <a:avLst/>
            <a:gdLst/>
            <a:ahLst/>
            <a:cxnLst/>
            <a:rect l="l" t="t" r="r" b="b"/>
            <a:pathLst>
              <a:path w="40004" h="53975">
                <a:moveTo>
                  <a:pt x="39573" y="14528"/>
                </a:moveTo>
                <a:lnTo>
                  <a:pt x="37503" y="8305"/>
                </a:lnTo>
                <a:lnTo>
                  <a:pt x="33350" y="2082"/>
                </a:lnTo>
                <a:lnTo>
                  <a:pt x="29197" y="0"/>
                </a:lnTo>
                <a:lnTo>
                  <a:pt x="18656" y="0"/>
                </a:lnTo>
                <a:lnTo>
                  <a:pt x="14516" y="4152"/>
                </a:lnTo>
                <a:lnTo>
                  <a:pt x="14516" y="8305"/>
                </a:lnTo>
                <a:lnTo>
                  <a:pt x="12446" y="12458"/>
                </a:lnTo>
                <a:lnTo>
                  <a:pt x="14516" y="16611"/>
                </a:lnTo>
                <a:lnTo>
                  <a:pt x="18656" y="20764"/>
                </a:lnTo>
                <a:lnTo>
                  <a:pt x="20739" y="24917"/>
                </a:lnTo>
                <a:lnTo>
                  <a:pt x="20739" y="31140"/>
                </a:lnTo>
                <a:lnTo>
                  <a:pt x="18656" y="37363"/>
                </a:lnTo>
                <a:lnTo>
                  <a:pt x="12446" y="39433"/>
                </a:lnTo>
                <a:lnTo>
                  <a:pt x="4152" y="41516"/>
                </a:lnTo>
                <a:lnTo>
                  <a:pt x="0" y="41516"/>
                </a:lnTo>
                <a:lnTo>
                  <a:pt x="0" y="53962"/>
                </a:lnTo>
                <a:lnTo>
                  <a:pt x="6223" y="53962"/>
                </a:lnTo>
                <a:lnTo>
                  <a:pt x="12446" y="51892"/>
                </a:lnTo>
                <a:lnTo>
                  <a:pt x="20739" y="49822"/>
                </a:lnTo>
                <a:lnTo>
                  <a:pt x="33350" y="39446"/>
                </a:lnTo>
                <a:lnTo>
                  <a:pt x="37503" y="26987"/>
                </a:lnTo>
                <a:lnTo>
                  <a:pt x="39573" y="1452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2" name="object 252"/>
          <p:cNvGrpSpPr/>
          <p:nvPr/>
        </p:nvGrpSpPr>
        <p:grpSpPr>
          <a:xfrm>
            <a:off x="6041985" y="9229273"/>
            <a:ext cx="683260" cy="158750"/>
            <a:chOff x="6041985" y="9229273"/>
            <a:chExt cx="683260" cy="158750"/>
          </a:xfrm>
        </p:grpSpPr>
        <p:sp>
          <p:nvSpPr>
            <p:cNvPr id="253" name="object 253"/>
            <p:cNvSpPr/>
            <p:nvPr/>
          </p:nvSpPr>
          <p:spPr>
            <a:xfrm>
              <a:off x="6041974" y="9229280"/>
              <a:ext cx="45720" cy="158115"/>
            </a:xfrm>
            <a:custGeom>
              <a:avLst/>
              <a:gdLst/>
              <a:ahLst/>
              <a:cxnLst/>
              <a:rect l="l" t="t" r="r" b="b"/>
              <a:pathLst>
                <a:path w="45720" h="158115">
                  <a:moveTo>
                    <a:pt x="45631" y="8305"/>
                  </a:moveTo>
                  <a:lnTo>
                    <a:pt x="37338" y="0"/>
                  </a:lnTo>
                  <a:lnTo>
                    <a:pt x="32600" y="5092"/>
                  </a:lnTo>
                  <a:lnTo>
                    <a:pt x="14516" y="26974"/>
                  </a:lnTo>
                  <a:lnTo>
                    <a:pt x="0" y="66586"/>
                  </a:lnTo>
                  <a:lnTo>
                    <a:pt x="0" y="81114"/>
                  </a:lnTo>
                  <a:lnTo>
                    <a:pt x="2336" y="101295"/>
                  </a:lnTo>
                  <a:lnTo>
                    <a:pt x="9334" y="121094"/>
                  </a:lnTo>
                  <a:lnTo>
                    <a:pt x="21005" y="140144"/>
                  </a:lnTo>
                  <a:lnTo>
                    <a:pt x="37338" y="158076"/>
                  </a:lnTo>
                  <a:lnTo>
                    <a:pt x="45631" y="149606"/>
                  </a:lnTo>
                  <a:lnTo>
                    <a:pt x="38265" y="141503"/>
                  </a:lnTo>
                  <a:lnTo>
                    <a:pt x="31889" y="133007"/>
                  </a:lnTo>
                  <a:lnTo>
                    <a:pt x="26670" y="124510"/>
                  </a:lnTo>
                  <a:lnTo>
                    <a:pt x="22821" y="116395"/>
                  </a:lnTo>
                  <a:lnTo>
                    <a:pt x="14516" y="79044"/>
                  </a:lnTo>
                  <a:lnTo>
                    <a:pt x="16459" y="60693"/>
                  </a:lnTo>
                  <a:lnTo>
                    <a:pt x="22301" y="42887"/>
                  </a:lnTo>
                  <a:lnTo>
                    <a:pt x="32016" y="25488"/>
                  </a:lnTo>
                  <a:lnTo>
                    <a:pt x="45631" y="830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110589" y="9245877"/>
              <a:ext cx="89167" cy="106021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6201651" y="9375076"/>
              <a:ext cx="93345" cy="12700"/>
            </a:xfrm>
            <a:custGeom>
              <a:avLst/>
              <a:gdLst/>
              <a:ahLst/>
              <a:cxnLst/>
              <a:rect l="l" t="t" r="r" b="b"/>
              <a:pathLst>
                <a:path w="93345" h="12700">
                  <a:moveTo>
                    <a:pt x="93319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93319" y="12458"/>
                  </a:lnTo>
                  <a:lnTo>
                    <a:pt x="9331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299294" y="9243802"/>
              <a:ext cx="74652" cy="11017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396756" y="9268707"/>
              <a:ext cx="72752" cy="85267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94392" y="9243801"/>
              <a:ext cx="157771" cy="110173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6685330" y="9326828"/>
              <a:ext cx="40005" cy="54610"/>
            </a:xfrm>
            <a:custGeom>
              <a:avLst/>
              <a:gdLst/>
              <a:ahLst/>
              <a:cxnLst/>
              <a:rect l="l" t="t" r="r" b="b"/>
              <a:pathLst>
                <a:path w="40004" h="54609">
                  <a:moveTo>
                    <a:pt x="39408" y="14528"/>
                  </a:moveTo>
                  <a:lnTo>
                    <a:pt x="37338" y="8305"/>
                  </a:lnTo>
                  <a:lnTo>
                    <a:pt x="33185" y="2070"/>
                  </a:lnTo>
                  <a:lnTo>
                    <a:pt x="29032" y="0"/>
                  </a:lnTo>
                  <a:lnTo>
                    <a:pt x="18669" y="0"/>
                  </a:lnTo>
                  <a:lnTo>
                    <a:pt x="14516" y="8305"/>
                  </a:lnTo>
                  <a:lnTo>
                    <a:pt x="14516" y="12446"/>
                  </a:lnTo>
                  <a:lnTo>
                    <a:pt x="20739" y="24904"/>
                  </a:lnTo>
                  <a:lnTo>
                    <a:pt x="20739" y="31127"/>
                  </a:lnTo>
                  <a:lnTo>
                    <a:pt x="18669" y="37528"/>
                  </a:lnTo>
                  <a:lnTo>
                    <a:pt x="6223" y="41681"/>
                  </a:lnTo>
                  <a:lnTo>
                    <a:pt x="0" y="41681"/>
                  </a:lnTo>
                  <a:lnTo>
                    <a:pt x="0" y="54127"/>
                  </a:lnTo>
                  <a:lnTo>
                    <a:pt x="6223" y="54127"/>
                  </a:lnTo>
                  <a:lnTo>
                    <a:pt x="12446" y="52057"/>
                  </a:lnTo>
                  <a:lnTo>
                    <a:pt x="22821" y="49987"/>
                  </a:lnTo>
                  <a:lnTo>
                    <a:pt x="33185" y="39611"/>
                  </a:lnTo>
                  <a:lnTo>
                    <a:pt x="39408" y="26974"/>
                  </a:lnTo>
                  <a:lnTo>
                    <a:pt x="39408" y="14528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0" name="object 260"/>
          <p:cNvGrpSpPr/>
          <p:nvPr/>
        </p:nvGrpSpPr>
        <p:grpSpPr>
          <a:xfrm>
            <a:off x="6855557" y="9229273"/>
            <a:ext cx="621030" cy="158750"/>
            <a:chOff x="6855557" y="9229273"/>
            <a:chExt cx="621030" cy="158750"/>
          </a:xfrm>
        </p:grpSpPr>
        <p:pic>
          <p:nvPicPr>
            <p:cNvPr id="261" name="object 26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855557" y="9243802"/>
              <a:ext cx="261454" cy="143726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137749" y="9268707"/>
              <a:ext cx="74825" cy="85267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237458" y="9243802"/>
              <a:ext cx="155699" cy="110172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7428408" y="9229280"/>
              <a:ext cx="48260" cy="158115"/>
            </a:xfrm>
            <a:custGeom>
              <a:avLst/>
              <a:gdLst/>
              <a:ahLst/>
              <a:cxnLst/>
              <a:rect l="l" t="t" r="r" b="b"/>
              <a:pathLst>
                <a:path w="48259" h="158115">
                  <a:moveTo>
                    <a:pt x="47866" y="79044"/>
                  </a:moveTo>
                  <a:lnTo>
                    <a:pt x="45529" y="57937"/>
                  </a:lnTo>
                  <a:lnTo>
                    <a:pt x="38506" y="37960"/>
                  </a:lnTo>
                  <a:lnTo>
                    <a:pt x="26797" y="18770"/>
                  </a:lnTo>
                  <a:lnTo>
                    <a:pt x="10363" y="0"/>
                  </a:lnTo>
                  <a:lnTo>
                    <a:pt x="0" y="10375"/>
                  </a:lnTo>
                  <a:lnTo>
                    <a:pt x="14833" y="26390"/>
                  </a:lnTo>
                  <a:lnTo>
                    <a:pt x="25222" y="43408"/>
                  </a:lnTo>
                  <a:lnTo>
                    <a:pt x="31343" y="61595"/>
                  </a:lnTo>
                  <a:lnTo>
                    <a:pt x="33350" y="81114"/>
                  </a:lnTo>
                  <a:lnTo>
                    <a:pt x="24879" y="116395"/>
                  </a:lnTo>
                  <a:lnTo>
                    <a:pt x="20116" y="125387"/>
                  </a:lnTo>
                  <a:lnTo>
                    <a:pt x="14770" y="133781"/>
                  </a:lnTo>
                  <a:lnTo>
                    <a:pt x="8255" y="141795"/>
                  </a:lnTo>
                  <a:lnTo>
                    <a:pt x="0" y="149606"/>
                  </a:lnTo>
                  <a:lnTo>
                    <a:pt x="8293" y="158076"/>
                  </a:lnTo>
                  <a:lnTo>
                    <a:pt x="39573" y="116395"/>
                  </a:lnTo>
                  <a:lnTo>
                    <a:pt x="47866" y="91490"/>
                  </a:lnTo>
                  <a:lnTo>
                    <a:pt x="47866" y="7904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5" name="object 265"/>
          <p:cNvSpPr/>
          <p:nvPr/>
        </p:nvSpPr>
        <p:spPr>
          <a:xfrm>
            <a:off x="7523798" y="9233941"/>
            <a:ext cx="41910" cy="154305"/>
          </a:xfrm>
          <a:custGeom>
            <a:avLst/>
            <a:gdLst/>
            <a:ahLst/>
            <a:cxnLst/>
            <a:rect l="l" t="t" r="r" b="b"/>
            <a:pathLst>
              <a:path w="41909" h="154304">
                <a:moveTo>
                  <a:pt x="41643" y="0"/>
                </a:moveTo>
                <a:lnTo>
                  <a:pt x="0" y="0"/>
                </a:lnTo>
                <a:lnTo>
                  <a:pt x="0" y="10160"/>
                </a:lnTo>
                <a:lnTo>
                  <a:pt x="27127" y="10160"/>
                </a:lnTo>
                <a:lnTo>
                  <a:pt x="27127" y="141033"/>
                </a:lnTo>
                <a:lnTo>
                  <a:pt x="0" y="141033"/>
                </a:lnTo>
                <a:lnTo>
                  <a:pt x="0" y="153733"/>
                </a:lnTo>
                <a:lnTo>
                  <a:pt x="41643" y="153733"/>
                </a:lnTo>
                <a:lnTo>
                  <a:pt x="41643" y="141033"/>
                </a:lnTo>
                <a:lnTo>
                  <a:pt x="41643" y="10160"/>
                </a:lnTo>
                <a:lnTo>
                  <a:pt x="41643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613129" y="9326994"/>
            <a:ext cx="40005" cy="53975"/>
          </a:xfrm>
          <a:custGeom>
            <a:avLst/>
            <a:gdLst/>
            <a:ahLst/>
            <a:cxnLst/>
            <a:rect l="l" t="t" r="r" b="b"/>
            <a:pathLst>
              <a:path w="40004" h="53975">
                <a:moveTo>
                  <a:pt x="39573" y="14528"/>
                </a:moveTo>
                <a:lnTo>
                  <a:pt x="37503" y="8305"/>
                </a:lnTo>
                <a:lnTo>
                  <a:pt x="33350" y="2082"/>
                </a:lnTo>
                <a:lnTo>
                  <a:pt x="29210" y="0"/>
                </a:lnTo>
                <a:lnTo>
                  <a:pt x="18669" y="0"/>
                </a:lnTo>
                <a:lnTo>
                  <a:pt x="14516" y="4152"/>
                </a:lnTo>
                <a:lnTo>
                  <a:pt x="14516" y="8305"/>
                </a:lnTo>
                <a:lnTo>
                  <a:pt x="12446" y="12458"/>
                </a:lnTo>
                <a:lnTo>
                  <a:pt x="14516" y="16611"/>
                </a:lnTo>
                <a:lnTo>
                  <a:pt x="18669" y="20764"/>
                </a:lnTo>
                <a:lnTo>
                  <a:pt x="20739" y="24917"/>
                </a:lnTo>
                <a:lnTo>
                  <a:pt x="20739" y="31140"/>
                </a:lnTo>
                <a:lnTo>
                  <a:pt x="18669" y="37363"/>
                </a:lnTo>
                <a:lnTo>
                  <a:pt x="12446" y="39446"/>
                </a:lnTo>
                <a:lnTo>
                  <a:pt x="4152" y="41516"/>
                </a:lnTo>
                <a:lnTo>
                  <a:pt x="0" y="41516"/>
                </a:lnTo>
                <a:lnTo>
                  <a:pt x="0" y="53962"/>
                </a:lnTo>
                <a:lnTo>
                  <a:pt x="6223" y="53962"/>
                </a:lnTo>
                <a:lnTo>
                  <a:pt x="12446" y="51892"/>
                </a:lnTo>
                <a:lnTo>
                  <a:pt x="20739" y="49822"/>
                </a:lnTo>
                <a:lnTo>
                  <a:pt x="33350" y="39433"/>
                </a:lnTo>
                <a:lnTo>
                  <a:pt x="37503" y="26987"/>
                </a:lnTo>
                <a:lnTo>
                  <a:pt x="39573" y="1452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835406" y="1382608"/>
            <a:ext cx="12019280" cy="1637030"/>
            <a:chOff x="1835406" y="1382608"/>
            <a:chExt cx="12019280" cy="1637030"/>
          </a:xfrm>
        </p:grpSpPr>
        <p:sp>
          <p:nvSpPr>
            <p:cNvPr id="6" name="object 6"/>
            <p:cNvSpPr/>
            <p:nvPr/>
          </p:nvSpPr>
          <p:spPr>
            <a:xfrm>
              <a:off x="1837478" y="1382608"/>
              <a:ext cx="12017375" cy="1636395"/>
            </a:xfrm>
            <a:custGeom>
              <a:avLst/>
              <a:gdLst/>
              <a:ahLst/>
              <a:cxnLst/>
              <a:rect l="l" t="t" r="r" b="b"/>
              <a:pathLst>
                <a:path w="12017375" h="1636395">
                  <a:moveTo>
                    <a:pt x="12017058" y="1636137"/>
                  </a:moveTo>
                  <a:lnTo>
                    <a:pt x="0" y="1636137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163613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2664" y="1390730"/>
              <a:ext cx="12002770" cy="1621790"/>
            </a:xfrm>
            <a:custGeom>
              <a:avLst/>
              <a:gdLst/>
              <a:ahLst/>
              <a:cxnLst/>
              <a:rect l="l" t="t" r="r" b="b"/>
              <a:pathLst>
                <a:path w="12002769" h="1621789">
                  <a:moveTo>
                    <a:pt x="0" y="0"/>
                  </a:moveTo>
                  <a:lnTo>
                    <a:pt x="12002536" y="0"/>
                  </a:lnTo>
                  <a:lnTo>
                    <a:pt x="12002536" y="1621448"/>
                  </a:lnTo>
                  <a:lnTo>
                    <a:pt x="0" y="1621448"/>
                  </a:lnTo>
                  <a:lnTo>
                    <a:pt x="0" y="0"/>
                  </a:lnTo>
                  <a:close/>
                </a:path>
                <a:path w="12002769" h="1621789">
                  <a:moveTo>
                    <a:pt x="0" y="0"/>
                  </a:moveTo>
                  <a:lnTo>
                    <a:pt x="12002536" y="0"/>
                  </a:lnTo>
                  <a:lnTo>
                    <a:pt x="12002536" y="1621448"/>
                  </a:lnTo>
                  <a:lnTo>
                    <a:pt x="0" y="1621448"/>
                  </a:lnTo>
                  <a:lnTo>
                    <a:pt x="0" y="0"/>
                  </a:lnTo>
                  <a:close/>
                </a:path>
              </a:pathLst>
            </a:custGeom>
            <a:ln w="14518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433" y="1507351"/>
              <a:ext cx="74825" cy="1103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9068" y="1532294"/>
              <a:ext cx="72578" cy="87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4" y="1507351"/>
              <a:ext cx="157599" cy="1124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15768" y="1497088"/>
              <a:ext cx="41910" cy="154305"/>
            </a:xfrm>
            <a:custGeom>
              <a:avLst/>
              <a:gdLst/>
              <a:ahLst/>
              <a:cxnLst/>
              <a:rect l="l" t="t" r="r" b="b"/>
              <a:pathLst>
                <a:path w="41910" h="154305">
                  <a:moveTo>
                    <a:pt x="41478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0" y="143675"/>
                  </a:lnTo>
                  <a:lnTo>
                    <a:pt x="0" y="153847"/>
                  </a:lnTo>
                  <a:lnTo>
                    <a:pt x="41478" y="153847"/>
                  </a:lnTo>
                  <a:lnTo>
                    <a:pt x="41478" y="143675"/>
                  </a:lnTo>
                  <a:lnTo>
                    <a:pt x="14516" y="143675"/>
                  </a:lnTo>
                  <a:lnTo>
                    <a:pt x="14516" y="12712"/>
                  </a:lnTo>
                  <a:lnTo>
                    <a:pt x="41478" y="12712"/>
                  </a:lnTo>
                  <a:lnTo>
                    <a:pt x="41478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7559" y="1501115"/>
              <a:ext cx="782466" cy="11865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49790" y="1501126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5">
                  <a:moveTo>
                    <a:pt x="18656" y="0"/>
                  </a:moveTo>
                  <a:lnTo>
                    <a:pt x="0" y="0"/>
                  </a:lnTo>
                  <a:lnTo>
                    <a:pt x="2070" y="37414"/>
                  </a:lnTo>
                  <a:lnTo>
                    <a:pt x="16586" y="37414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30829" y="1497088"/>
              <a:ext cx="41910" cy="154305"/>
            </a:xfrm>
            <a:custGeom>
              <a:avLst/>
              <a:gdLst/>
              <a:ahLst/>
              <a:cxnLst/>
              <a:rect l="l" t="t" r="r" b="b"/>
              <a:pathLst>
                <a:path w="41910" h="154305">
                  <a:moveTo>
                    <a:pt x="41478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26962" y="12712"/>
                  </a:lnTo>
                  <a:lnTo>
                    <a:pt x="26962" y="143675"/>
                  </a:lnTo>
                  <a:lnTo>
                    <a:pt x="0" y="143675"/>
                  </a:lnTo>
                  <a:lnTo>
                    <a:pt x="0" y="153847"/>
                  </a:lnTo>
                  <a:lnTo>
                    <a:pt x="41478" y="153847"/>
                  </a:lnTo>
                  <a:lnTo>
                    <a:pt x="41478" y="143675"/>
                  </a:lnTo>
                  <a:lnTo>
                    <a:pt x="41478" y="12712"/>
                  </a:lnTo>
                  <a:lnTo>
                    <a:pt x="41478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05022" y="1547024"/>
              <a:ext cx="71120" cy="50165"/>
            </a:xfrm>
            <a:custGeom>
              <a:avLst/>
              <a:gdLst/>
              <a:ahLst/>
              <a:cxnLst/>
              <a:rect l="l" t="t" r="r" b="b"/>
              <a:pathLst>
                <a:path w="71120" h="50165">
                  <a:moveTo>
                    <a:pt x="70510" y="33261"/>
                  </a:moveTo>
                  <a:lnTo>
                    <a:pt x="0" y="33261"/>
                  </a:lnTo>
                  <a:lnTo>
                    <a:pt x="0" y="49885"/>
                  </a:lnTo>
                  <a:lnTo>
                    <a:pt x="70510" y="49885"/>
                  </a:lnTo>
                  <a:lnTo>
                    <a:pt x="70510" y="33261"/>
                  </a:lnTo>
                  <a:close/>
                </a:path>
                <a:path w="71120" h="50165">
                  <a:moveTo>
                    <a:pt x="70510" y="0"/>
                  </a:moveTo>
                  <a:lnTo>
                    <a:pt x="0" y="0"/>
                  </a:lnTo>
                  <a:lnTo>
                    <a:pt x="0" y="16624"/>
                  </a:lnTo>
                  <a:lnTo>
                    <a:pt x="70510" y="16624"/>
                  </a:lnTo>
                  <a:lnTo>
                    <a:pt x="70510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5580" y="1707244"/>
              <a:ext cx="170386" cy="1207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05863" y="1757133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19" h="48260">
                  <a:moveTo>
                    <a:pt x="70510" y="31178"/>
                  </a:moveTo>
                  <a:lnTo>
                    <a:pt x="0" y="31178"/>
                  </a:lnTo>
                  <a:lnTo>
                    <a:pt x="0" y="47815"/>
                  </a:lnTo>
                  <a:lnTo>
                    <a:pt x="70510" y="47815"/>
                  </a:lnTo>
                  <a:lnTo>
                    <a:pt x="70510" y="31178"/>
                  </a:lnTo>
                  <a:close/>
                </a:path>
                <a:path w="71119" h="48260">
                  <a:moveTo>
                    <a:pt x="70510" y="0"/>
                  </a:moveTo>
                  <a:lnTo>
                    <a:pt x="0" y="0"/>
                  </a:lnTo>
                  <a:lnTo>
                    <a:pt x="0" y="14554"/>
                  </a:lnTo>
                  <a:lnTo>
                    <a:pt x="70510" y="14554"/>
                  </a:lnTo>
                  <a:lnTo>
                    <a:pt x="70510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0429" y="1709323"/>
              <a:ext cx="68604" cy="1186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9942" y="1707244"/>
              <a:ext cx="80873" cy="1186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5979" y="1494879"/>
              <a:ext cx="1735146" cy="3645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6068" y="1702914"/>
              <a:ext cx="977391" cy="1581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14928" y="1705609"/>
              <a:ext cx="133350" cy="154305"/>
            </a:xfrm>
            <a:custGeom>
              <a:avLst/>
              <a:gdLst/>
              <a:ahLst/>
              <a:cxnLst/>
              <a:rect l="l" t="t" r="r" b="b"/>
              <a:pathLst>
                <a:path w="133350" h="154305">
                  <a:moveTo>
                    <a:pt x="39573" y="0"/>
                  </a:moveTo>
                  <a:lnTo>
                    <a:pt x="0" y="0"/>
                  </a:lnTo>
                  <a:lnTo>
                    <a:pt x="0" y="11442"/>
                  </a:lnTo>
                  <a:lnTo>
                    <a:pt x="0" y="142417"/>
                  </a:lnTo>
                  <a:lnTo>
                    <a:pt x="0" y="153860"/>
                  </a:lnTo>
                  <a:lnTo>
                    <a:pt x="39573" y="153860"/>
                  </a:lnTo>
                  <a:lnTo>
                    <a:pt x="39573" y="142417"/>
                  </a:lnTo>
                  <a:lnTo>
                    <a:pt x="12446" y="142417"/>
                  </a:lnTo>
                  <a:lnTo>
                    <a:pt x="12446" y="11442"/>
                  </a:lnTo>
                  <a:lnTo>
                    <a:pt x="39573" y="11442"/>
                  </a:lnTo>
                  <a:lnTo>
                    <a:pt x="39573" y="0"/>
                  </a:lnTo>
                  <a:close/>
                </a:path>
                <a:path w="133350" h="154305">
                  <a:moveTo>
                    <a:pt x="133057" y="0"/>
                  </a:moveTo>
                  <a:lnTo>
                    <a:pt x="91592" y="0"/>
                  </a:lnTo>
                  <a:lnTo>
                    <a:pt x="91592" y="11442"/>
                  </a:lnTo>
                  <a:lnTo>
                    <a:pt x="91592" y="142417"/>
                  </a:lnTo>
                  <a:lnTo>
                    <a:pt x="91592" y="153860"/>
                  </a:lnTo>
                  <a:lnTo>
                    <a:pt x="133057" y="153860"/>
                  </a:lnTo>
                  <a:lnTo>
                    <a:pt x="133057" y="142417"/>
                  </a:lnTo>
                  <a:lnTo>
                    <a:pt x="106108" y="142417"/>
                  </a:lnTo>
                  <a:lnTo>
                    <a:pt x="106108" y="11442"/>
                  </a:lnTo>
                  <a:lnTo>
                    <a:pt x="133057" y="11442"/>
                  </a:lnTo>
                  <a:lnTo>
                    <a:pt x="133057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78818" y="1709152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4">
                  <a:moveTo>
                    <a:pt x="18656" y="0"/>
                  </a:moveTo>
                  <a:lnTo>
                    <a:pt x="0" y="0"/>
                  </a:lnTo>
                  <a:lnTo>
                    <a:pt x="2070" y="37414"/>
                  </a:lnTo>
                  <a:lnTo>
                    <a:pt x="16586" y="37414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7424" y="1709323"/>
              <a:ext cx="66530" cy="1164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6420" y="1707244"/>
              <a:ext cx="255407" cy="12055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41593" y="1709152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4">
                  <a:moveTo>
                    <a:pt x="18656" y="0"/>
                  </a:moveTo>
                  <a:lnTo>
                    <a:pt x="0" y="0"/>
                  </a:lnTo>
                  <a:lnTo>
                    <a:pt x="2070" y="37414"/>
                  </a:lnTo>
                  <a:lnTo>
                    <a:pt x="16586" y="37414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16409" y="1798713"/>
              <a:ext cx="41910" cy="54610"/>
            </a:xfrm>
            <a:custGeom>
              <a:avLst/>
              <a:gdLst/>
              <a:ahLst/>
              <a:cxnLst/>
              <a:rect l="l" t="t" r="r" b="b"/>
              <a:pathLst>
                <a:path w="41910" h="54610">
                  <a:moveTo>
                    <a:pt x="41478" y="16624"/>
                  </a:moveTo>
                  <a:lnTo>
                    <a:pt x="39408" y="8305"/>
                  </a:lnTo>
                  <a:lnTo>
                    <a:pt x="35255" y="4152"/>
                  </a:lnTo>
                  <a:lnTo>
                    <a:pt x="29032" y="0"/>
                  </a:lnTo>
                  <a:lnTo>
                    <a:pt x="24892" y="0"/>
                  </a:lnTo>
                  <a:lnTo>
                    <a:pt x="18669" y="2070"/>
                  </a:lnTo>
                  <a:lnTo>
                    <a:pt x="16598" y="4152"/>
                  </a:lnTo>
                  <a:lnTo>
                    <a:pt x="14516" y="8305"/>
                  </a:lnTo>
                  <a:lnTo>
                    <a:pt x="14516" y="12471"/>
                  </a:lnTo>
                  <a:lnTo>
                    <a:pt x="16598" y="18707"/>
                  </a:lnTo>
                  <a:lnTo>
                    <a:pt x="20739" y="20777"/>
                  </a:lnTo>
                  <a:lnTo>
                    <a:pt x="22821" y="24942"/>
                  </a:lnTo>
                  <a:lnTo>
                    <a:pt x="22821" y="31178"/>
                  </a:lnTo>
                  <a:lnTo>
                    <a:pt x="18669" y="37414"/>
                  </a:lnTo>
                  <a:lnTo>
                    <a:pt x="14516" y="41567"/>
                  </a:lnTo>
                  <a:lnTo>
                    <a:pt x="6223" y="43649"/>
                  </a:lnTo>
                  <a:lnTo>
                    <a:pt x="0" y="43649"/>
                  </a:lnTo>
                  <a:lnTo>
                    <a:pt x="0" y="54038"/>
                  </a:lnTo>
                  <a:lnTo>
                    <a:pt x="12446" y="54038"/>
                  </a:lnTo>
                  <a:lnTo>
                    <a:pt x="22821" y="49885"/>
                  </a:lnTo>
                  <a:lnTo>
                    <a:pt x="33185" y="41567"/>
                  </a:lnTo>
                  <a:lnTo>
                    <a:pt x="39408" y="29095"/>
                  </a:lnTo>
                  <a:lnTo>
                    <a:pt x="41478" y="1662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7002" y="1709323"/>
              <a:ext cx="66530" cy="1164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86169" y="1707247"/>
              <a:ext cx="255270" cy="120650"/>
            </a:xfrm>
            <a:custGeom>
              <a:avLst/>
              <a:gdLst/>
              <a:ahLst/>
              <a:cxnLst/>
              <a:rect l="l" t="t" r="r" b="b"/>
              <a:pathLst>
                <a:path w="255270" h="120650">
                  <a:moveTo>
                    <a:pt x="72580" y="81064"/>
                  </a:moveTo>
                  <a:lnTo>
                    <a:pt x="72567" y="70675"/>
                  </a:lnTo>
                  <a:lnTo>
                    <a:pt x="72567" y="66522"/>
                  </a:lnTo>
                  <a:lnTo>
                    <a:pt x="68427" y="51790"/>
                  </a:lnTo>
                  <a:lnTo>
                    <a:pt x="65316" y="45554"/>
                  </a:lnTo>
                  <a:lnTo>
                    <a:pt x="64274" y="43484"/>
                  </a:lnTo>
                  <a:lnTo>
                    <a:pt x="58064" y="40373"/>
                  </a:lnTo>
                  <a:lnTo>
                    <a:pt x="58064" y="62191"/>
                  </a:lnTo>
                  <a:lnTo>
                    <a:pt x="58064" y="70675"/>
                  </a:lnTo>
                  <a:lnTo>
                    <a:pt x="14516" y="66522"/>
                  </a:lnTo>
                  <a:lnTo>
                    <a:pt x="16586" y="58026"/>
                  </a:lnTo>
                  <a:lnTo>
                    <a:pt x="22809" y="49720"/>
                  </a:lnTo>
                  <a:lnTo>
                    <a:pt x="31102" y="45554"/>
                  </a:lnTo>
                  <a:lnTo>
                    <a:pt x="39395" y="45554"/>
                  </a:lnTo>
                  <a:lnTo>
                    <a:pt x="47688" y="47637"/>
                  </a:lnTo>
                  <a:lnTo>
                    <a:pt x="53911" y="53873"/>
                  </a:lnTo>
                  <a:lnTo>
                    <a:pt x="58064" y="62191"/>
                  </a:lnTo>
                  <a:lnTo>
                    <a:pt x="58064" y="40373"/>
                  </a:lnTo>
                  <a:lnTo>
                    <a:pt x="47688" y="35166"/>
                  </a:lnTo>
                  <a:lnTo>
                    <a:pt x="31102" y="33083"/>
                  </a:lnTo>
                  <a:lnTo>
                    <a:pt x="20726" y="37249"/>
                  </a:lnTo>
                  <a:lnTo>
                    <a:pt x="16586" y="39319"/>
                  </a:lnTo>
                  <a:lnTo>
                    <a:pt x="6210" y="49720"/>
                  </a:lnTo>
                  <a:lnTo>
                    <a:pt x="0" y="66522"/>
                  </a:lnTo>
                  <a:lnTo>
                    <a:pt x="0" y="89382"/>
                  </a:lnTo>
                  <a:lnTo>
                    <a:pt x="4140" y="99771"/>
                  </a:lnTo>
                  <a:lnTo>
                    <a:pt x="12433" y="112242"/>
                  </a:lnTo>
                  <a:lnTo>
                    <a:pt x="20726" y="116408"/>
                  </a:lnTo>
                  <a:lnTo>
                    <a:pt x="33172" y="120561"/>
                  </a:lnTo>
                  <a:lnTo>
                    <a:pt x="45618" y="120561"/>
                  </a:lnTo>
                  <a:lnTo>
                    <a:pt x="60134" y="118478"/>
                  </a:lnTo>
                  <a:lnTo>
                    <a:pt x="68427" y="116408"/>
                  </a:lnTo>
                  <a:lnTo>
                    <a:pt x="67043" y="108089"/>
                  </a:lnTo>
                  <a:lnTo>
                    <a:pt x="66357" y="103936"/>
                  </a:lnTo>
                  <a:lnTo>
                    <a:pt x="53911" y="108089"/>
                  </a:lnTo>
                  <a:lnTo>
                    <a:pt x="33172" y="108089"/>
                  </a:lnTo>
                  <a:lnTo>
                    <a:pt x="20726" y="101854"/>
                  </a:lnTo>
                  <a:lnTo>
                    <a:pt x="16586" y="95618"/>
                  </a:lnTo>
                  <a:lnTo>
                    <a:pt x="14516" y="89382"/>
                  </a:lnTo>
                  <a:lnTo>
                    <a:pt x="14516" y="81064"/>
                  </a:lnTo>
                  <a:lnTo>
                    <a:pt x="72580" y="81064"/>
                  </a:lnTo>
                  <a:close/>
                </a:path>
                <a:path w="255270" h="120650">
                  <a:moveTo>
                    <a:pt x="168135" y="14554"/>
                  </a:moveTo>
                  <a:lnTo>
                    <a:pt x="161912" y="2082"/>
                  </a:lnTo>
                  <a:lnTo>
                    <a:pt x="149479" y="0"/>
                  </a:lnTo>
                  <a:lnTo>
                    <a:pt x="134670" y="2273"/>
                  </a:lnTo>
                  <a:lnTo>
                    <a:pt x="124333" y="8839"/>
                  </a:lnTo>
                  <a:lnTo>
                    <a:pt x="118275" y="19291"/>
                  </a:lnTo>
                  <a:lnTo>
                    <a:pt x="116293" y="33261"/>
                  </a:lnTo>
                  <a:lnTo>
                    <a:pt x="116293" y="47815"/>
                  </a:lnTo>
                  <a:lnTo>
                    <a:pt x="89166" y="47815"/>
                  </a:lnTo>
                  <a:lnTo>
                    <a:pt x="89166" y="60286"/>
                  </a:lnTo>
                  <a:lnTo>
                    <a:pt x="116293" y="60286"/>
                  </a:lnTo>
                  <a:lnTo>
                    <a:pt x="116293" y="118656"/>
                  </a:lnTo>
                  <a:lnTo>
                    <a:pt x="130810" y="118656"/>
                  </a:lnTo>
                  <a:lnTo>
                    <a:pt x="130810" y="60286"/>
                  </a:lnTo>
                  <a:lnTo>
                    <a:pt x="166065" y="60286"/>
                  </a:lnTo>
                  <a:lnTo>
                    <a:pt x="166065" y="47815"/>
                  </a:lnTo>
                  <a:lnTo>
                    <a:pt x="130810" y="47815"/>
                  </a:lnTo>
                  <a:lnTo>
                    <a:pt x="130810" y="33261"/>
                  </a:lnTo>
                  <a:lnTo>
                    <a:pt x="132080" y="23876"/>
                  </a:lnTo>
                  <a:lnTo>
                    <a:pt x="136258" y="17411"/>
                  </a:lnTo>
                  <a:lnTo>
                    <a:pt x="143929" y="13677"/>
                  </a:lnTo>
                  <a:lnTo>
                    <a:pt x="155689" y="12471"/>
                  </a:lnTo>
                  <a:lnTo>
                    <a:pt x="168135" y="14554"/>
                  </a:lnTo>
                  <a:close/>
                </a:path>
                <a:path w="255270" h="120650">
                  <a:moveTo>
                    <a:pt x="255231" y="35344"/>
                  </a:moveTo>
                  <a:lnTo>
                    <a:pt x="217906" y="35344"/>
                  </a:lnTo>
                  <a:lnTo>
                    <a:pt x="217906" y="8318"/>
                  </a:lnTo>
                  <a:lnTo>
                    <a:pt x="203390" y="12471"/>
                  </a:lnTo>
                  <a:lnTo>
                    <a:pt x="203390" y="35166"/>
                  </a:lnTo>
                  <a:lnTo>
                    <a:pt x="180581" y="35166"/>
                  </a:lnTo>
                  <a:lnTo>
                    <a:pt x="180581" y="47637"/>
                  </a:lnTo>
                  <a:lnTo>
                    <a:pt x="203390" y="47637"/>
                  </a:lnTo>
                  <a:lnTo>
                    <a:pt x="203504" y="99949"/>
                  </a:lnTo>
                  <a:lnTo>
                    <a:pt x="211683" y="112242"/>
                  </a:lnTo>
                  <a:lnTo>
                    <a:pt x="215607" y="114973"/>
                  </a:lnTo>
                  <a:lnTo>
                    <a:pt x="221272" y="116928"/>
                  </a:lnTo>
                  <a:lnTo>
                    <a:pt x="228892" y="118097"/>
                  </a:lnTo>
                  <a:lnTo>
                    <a:pt x="238645" y="118478"/>
                  </a:lnTo>
                  <a:lnTo>
                    <a:pt x="249008" y="118478"/>
                  </a:lnTo>
                  <a:lnTo>
                    <a:pt x="255168" y="116420"/>
                  </a:lnTo>
                  <a:lnTo>
                    <a:pt x="251917" y="108267"/>
                  </a:lnTo>
                  <a:lnTo>
                    <a:pt x="251079" y="106184"/>
                  </a:lnTo>
                  <a:lnTo>
                    <a:pt x="240715" y="108267"/>
                  </a:lnTo>
                  <a:lnTo>
                    <a:pt x="230339" y="108267"/>
                  </a:lnTo>
                  <a:lnTo>
                    <a:pt x="222046" y="102031"/>
                  </a:lnTo>
                  <a:lnTo>
                    <a:pt x="219976" y="99949"/>
                  </a:lnTo>
                  <a:lnTo>
                    <a:pt x="217906" y="95796"/>
                  </a:lnTo>
                  <a:lnTo>
                    <a:pt x="217906" y="47815"/>
                  </a:lnTo>
                  <a:lnTo>
                    <a:pt x="255231" y="47815"/>
                  </a:lnTo>
                  <a:lnTo>
                    <a:pt x="255231" y="35344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2984" y="1707071"/>
              <a:ext cx="1080210" cy="15156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6279" y="1702914"/>
              <a:ext cx="1535900" cy="15814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27654" y="1963087"/>
              <a:ext cx="170386" cy="853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05863" y="1977643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19" h="48260">
                  <a:moveTo>
                    <a:pt x="70675" y="31356"/>
                  </a:moveTo>
                  <a:lnTo>
                    <a:pt x="0" y="31356"/>
                  </a:lnTo>
                  <a:lnTo>
                    <a:pt x="0" y="47980"/>
                  </a:lnTo>
                  <a:lnTo>
                    <a:pt x="70675" y="47980"/>
                  </a:lnTo>
                  <a:lnTo>
                    <a:pt x="70675" y="31356"/>
                  </a:lnTo>
                  <a:close/>
                </a:path>
                <a:path w="71119" h="48260">
                  <a:moveTo>
                    <a:pt x="70675" y="0"/>
                  </a:moveTo>
                  <a:lnTo>
                    <a:pt x="0" y="0"/>
                  </a:lnTo>
                  <a:lnTo>
                    <a:pt x="0" y="16802"/>
                  </a:lnTo>
                  <a:lnTo>
                    <a:pt x="70675" y="16802"/>
                  </a:lnTo>
                  <a:lnTo>
                    <a:pt x="7067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90429" y="1929829"/>
              <a:ext cx="68604" cy="11865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9770" y="1929829"/>
              <a:ext cx="81046" cy="11657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593809" y="1928126"/>
              <a:ext cx="133350" cy="151765"/>
            </a:xfrm>
            <a:custGeom>
              <a:avLst/>
              <a:gdLst/>
              <a:ahLst/>
              <a:cxnLst/>
              <a:rect l="l" t="t" r="r" b="b"/>
              <a:pathLst>
                <a:path w="133350" h="151764">
                  <a:moveTo>
                    <a:pt x="41656" y="0"/>
                  </a:moveTo>
                  <a:lnTo>
                    <a:pt x="0" y="0"/>
                  </a:lnTo>
                  <a:lnTo>
                    <a:pt x="0" y="10172"/>
                  </a:lnTo>
                  <a:lnTo>
                    <a:pt x="0" y="141135"/>
                  </a:lnTo>
                  <a:lnTo>
                    <a:pt x="0" y="151307"/>
                  </a:lnTo>
                  <a:lnTo>
                    <a:pt x="41656" y="151307"/>
                  </a:lnTo>
                  <a:lnTo>
                    <a:pt x="41656" y="141135"/>
                  </a:lnTo>
                  <a:lnTo>
                    <a:pt x="14516" y="141135"/>
                  </a:lnTo>
                  <a:lnTo>
                    <a:pt x="14516" y="10172"/>
                  </a:lnTo>
                  <a:lnTo>
                    <a:pt x="41656" y="10172"/>
                  </a:lnTo>
                  <a:lnTo>
                    <a:pt x="41656" y="0"/>
                  </a:lnTo>
                  <a:close/>
                </a:path>
                <a:path w="133350" h="151764">
                  <a:moveTo>
                    <a:pt x="132892" y="0"/>
                  </a:moveTo>
                  <a:lnTo>
                    <a:pt x="93497" y="0"/>
                  </a:lnTo>
                  <a:lnTo>
                    <a:pt x="93497" y="10172"/>
                  </a:lnTo>
                  <a:lnTo>
                    <a:pt x="93497" y="141135"/>
                  </a:lnTo>
                  <a:lnTo>
                    <a:pt x="93497" y="151307"/>
                  </a:lnTo>
                  <a:lnTo>
                    <a:pt x="132892" y="151307"/>
                  </a:lnTo>
                  <a:lnTo>
                    <a:pt x="132892" y="141135"/>
                  </a:lnTo>
                  <a:lnTo>
                    <a:pt x="105930" y="141135"/>
                  </a:lnTo>
                  <a:lnTo>
                    <a:pt x="105930" y="10172"/>
                  </a:lnTo>
                  <a:lnTo>
                    <a:pt x="132892" y="10172"/>
                  </a:lnTo>
                  <a:lnTo>
                    <a:pt x="132892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9085" y="1929840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69" y="0"/>
                  </a:moveTo>
                  <a:lnTo>
                    <a:pt x="0" y="0"/>
                  </a:lnTo>
                  <a:lnTo>
                    <a:pt x="2070" y="39484"/>
                  </a:lnTo>
                  <a:lnTo>
                    <a:pt x="16586" y="39484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57524" y="1938144"/>
              <a:ext cx="70504" cy="10826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950832" y="1938146"/>
              <a:ext cx="58419" cy="110489"/>
            </a:xfrm>
            <a:custGeom>
              <a:avLst/>
              <a:gdLst/>
              <a:ahLst/>
              <a:cxnLst/>
              <a:rect l="l" t="t" r="r" b="b"/>
              <a:pathLst>
                <a:path w="58419" h="110489">
                  <a:moveTo>
                    <a:pt x="58242" y="0"/>
                  </a:moveTo>
                  <a:lnTo>
                    <a:pt x="2070" y="0"/>
                  </a:lnTo>
                  <a:lnTo>
                    <a:pt x="2070" y="12471"/>
                  </a:lnTo>
                  <a:lnTo>
                    <a:pt x="43726" y="12471"/>
                  </a:lnTo>
                  <a:lnTo>
                    <a:pt x="43726" y="83324"/>
                  </a:lnTo>
                  <a:lnTo>
                    <a:pt x="35255" y="95796"/>
                  </a:lnTo>
                  <a:lnTo>
                    <a:pt x="20739" y="97866"/>
                  </a:lnTo>
                  <a:lnTo>
                    <a:pt x="8293" y="93713"/>
                  </a:lnTo>
                  <a:lnTo>
                    <a:pt x="0" y="89560"/>
                  </a:lnTo>
                  <a:lnTo>
                    <a:pt x="2070" y="104101"/>
                  </a:lnTo>
                  <a:lnTo>
                    <a:pt x="6223" y="106184"/>
                  </a:lnTo>
                  <a:lnTo>
                    <a:pt x="12446" y="108267"/>
                  </a:lnTo>
                  <a:lnTo>
                    <a:pt x="20739" y="110337"/>
                  </a:lnTo>
                  <a:lnTo>
                    <a:pt x="29032" y="110337"/>
                  </a:lnTo>
                  <a:lnTo>
                    <a:pt x="43726" y="104101"/>
                  </a:lnTo>
                  <a:lnTo>
                    <a:pt x="52019" y="95796"/>
                  </a:lnTo>
                  <a:lnTo>
                    <a:pt x="56159" y="89560"/>
                  </a:lnTo>
                  <a:lnTo>
                    <a:pt x="58242" y="85394"/>
                  </a:lnTo>
                  <a:lnTo>
                    <a:pt x="58242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33959" y="1938144"/>
              <a:ext cx="82946" cy="10826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37814" y="1929840"/>
              <a:ext cx="410845" cy="116839"/>
            </a:xfrm>
            <a:custGeom>
              <a:avLst/>
              <a:gdLst/>
              <a:ahLst/>
              <a:cxnLst/>
              <a:rect l="l" t="t" r="r" b="b"/>
              <a:pathLst>
                <a:path w="410845" h="116839">
                  <a:moveTo>
                    <a:pt x="62204" y="8305"/>
                  </a:moveTo>
                  <a:lnTo>
                    <a:pt x="0" y="8305"/>
                  </a:lnTo>
                  <a:lnTo>
                    <a:pt x="0" y="116573"/>
                  </a:lnTo>
                  <a:lnTo>
                    <a:pt x="62204" y="116573"/>
                  </a:lnTo>
                  <a:lnTo>
                    <a:pt x="62204" y="104101"/>
                  </a:lnTo>
                  <a:lnTo>
                    <a:pt x="14516" y="104101"/>
                  </a:lnTo>
                  <a:lnTo>
                    <a:pt x="14516" y="66687"/>
                  </a:lnTo>
                  <a:lnTo>
                    <a:pt x="60134" y="66687"/>
                  </a:lnTo>
                  <a:lnTo>
                    <a:pt x="60134" y="54216"/>
                  </a:lnTo>
                  <a:lnTo>
                    <a:pt x="14516" y="54216"/>
                  </a:lnTo>
                  <a:lnTo>
                    <a:pt x="14516" y="20777"/>
                  </a:lnTo>
                  <a:lnTo>
                    <a:pt x="62204" y="20777"/>
                  </a:lnTo>
                  <a:lnTo>
                    <a:pt x="62204" y="8305"/>
                  </a:lnTo>
                  <a:close/>
                </a:path>
                <a:path w="410845" h="116839">
                  <a:moveTo>
                    <a:pt x="410756" y="0"/>
                  </a:moveTo>
                  <a:lnTo>
                    <a:pt x="392087" y="0"/>
                  </a:lnTo>
                  <a:lnTo>
                    <a:pt x="394169" y="39484"/>
                  </a:lnTo>
                  <a:lnTo>
                    <a:pt x="408686" y="39484"/>
                  </a:lnTo>
                  <a:lnTo>
                    <a:pt x="4107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49498" y="1938144"/>
              <a:ext cx="64284" cy="1103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49023" y="1923604"/>
              <a:ext cx="139700" cy="158750"/>
            </a:xfrm>
            <a:custGeom>
              <a:avLst/>
              <a:gdLst/>
              <a:ahLst/>
              <a:cxnLst/>
              <a:rect l="l" t="t" r="r" b="b"/>
              <a:pathLst>
                <a:path w="139700" h="158750">
                  <a:moveTo>
                    <a:pt x="45631" y="79159"/>
                  </a:moveTo>
                  <a:lnTo>
                    <a:pt x="43294" y="57658"/>
                  </a:lnTo>
                  <a:lnTo>
                    <a:pt x="36296" y="37172"/>
                  </a:lnTo>
                  <a:lnTo>
                    <a:pt x="24625" y="17894"/>
                  </a:lnTo>
                  <a:lnTo>
                    <a:pt x="8305" y="0"/>
                  </a:lnTo>
                  <a:lnTo>
                    <a:pt x="0" y="8305"/>
                  </a:lnTo>
                  <a:lnTo>
                    <a:pt x="13614" y="24612"/>
                  </a:lnTo>
                  <a:lnTo>
                    <a:pt x="23329" y="42113"/>
                  </a:lnTo>
                  <a:lnTo>
                    <a:pt x="29171" y="60413"/>
                  </a:lnTo>
                  <a:lnTo>
                    <a:pt x="31115" y="79159"/>
                  </a:lnTo>
                  <a:lnTo>
                    <a:pt x="22821" y="116573"/>
                  </a:lnTo>
                  <a:lnTo>
                    <a:pt x="18961" y="124688"/>
                  </a:lnTo>
                  <a:lnTo>
                    <a:pt x="13741" y="133197"/>
                  </a:lnTo>
                  <a:lnTo>
                    <a:pt x="7366" y="141706"/>
                  </a:lnTo>
                  <a:lnTo>
                    <a:pt x="0" y="149834"/>
                  </a:lnTo>
                  <a:lnTo>
                    <a:pt x="8305" y="158140"/>
                  </a:lnTo>
                  <a:lnTo>
                    <a:pt x="13030" y="152171"/>
                  </a:lnTo>
                  <a:lnTo>
                    <a:pt x="31115" y="131127"/>
                  </a:lnTo>
                  <a:lnTo>
                    <a:pt x="37338" y="116573"/>
                  </a:lnTo>
                  <a:lnTo>
                    <a:pt x="40081" y="111798"/>
                  </a:lnTo>
                  <a:lnTo>
                    <a:pt x="42252" y="106438"/>
                  </a:lnTo>
                  <a:lnTo>
                    <a:pt x="44043" y="99910"/>
                  </a:lnTo>
                  <a:lnTo>
                    <a:pt x="45631" y="91630"/>
                  </a:lnTo>
                  <a:lnTo>
                    <a:pt x="45631" y="79159"/>
                  </a:lnTo>
                  <a:close/>
                </a:path>
                <a:path w="139700" h="158750">
                  <a:moveTo>
                    <a:pt x="139115" y="79159"/>
                  </a:moveTo>
                  <a:lnTo>
                    <a:pt x="136753" y="57658"/>
                  </a:lnTo>
                  <a:lnTo>
                    <a:pt x="129527" y="37172"/>
                  </a:lnTo>
                  <a:lnTo>
                    <a:pt x="117246" y="17894"/>
                  </a:lnTo>
                  <a:lnTo>
                    <a:pt x="99720" y="0"/>
                  </a:lnTo>
                  <a:lnTo>
                    <a:pt x="91414" y="8305"/>
                  </a:lnTo>
                  <a:lnTo>
                    <a:pt x="105346" y="24612"/>
                  </a:lnTo>
                  <a:lnTo>
                    <a:pt x="115785" y="42113"/>
                  </a:lnTo>
                  <a:lnTo>
                    <a:pt x="122326" y="60413"/>
                  </a:lnTo>
                  <a:lnTo>
                    <a:pt x="124599" y="79159"/>
                  </a:lnTo>
                  <a:lnTo>
                    <a:pt x="116306" y="116573"/>
                  </a:lnTo>
                  <a:lnTo>
                    <a:pt x="111252" y="124688"/>
                  </a:lnTo>
                  <a:lnTo>
                    <a:pt x="105422" y="133197"/>
                  </a:lnTo>
                  <a:lnTo>
                    <a:pt x="98806" y="141706"/>
                  </a:lnTo>
                  <a:lnTo>
                    <a:pt x="91414" y="149834"/>
                  </a:lnTo>
                  <a:lnTo>
                    <a:pt x="99720" y="158140"/>
                  </a:lnTo>
                  <a:lnTo>
                    <a:pt x="130822" y="116573"/>
                  </a:lnTo>
                  <a:lnTo>
                    <a:pt x="135483" y="99910"/>
                  </a:lnTo>
                  <a:lnTo>
                    <a:pt x="139115" y="7915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25580" y="2137864"/>
              <a:ext cx="170386" cy="11865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131212" y="2135377"/>
              <a:ext cx="40005" cy="153035"/>
            </a:xfrm>
            <a:custGeom>
              <a:avLst/>
              <a:gdLst/>
              <a:ahLst/>
              <a:cxnLst/>
              <a:rect l="l" t="t" r="r" b="b"/>
              <a:pathLst>
                <a:path w="40005" h="153035">
                  <a:moveTo>
                    <a:pt x="39395" y="0"/>
                  </a:moveTo>
                  <a:lnTo>
                    <a:pt x="0" y="0"/>
                  </a:lnTo>
                  <a:lnTo>
                    <a:pt x="0" y="10172"/>
                  </a:lnTo>
                  <a:lnTo>
                    <a:pt x="0" y="142417"/>
                  </a:lnTo>
                  <a:lnTo>
                    <a:pt x="0" y="152590"/>
                  </a:lnTo>
                  <a:lnTo>
                    <a:pt x="39395" y="152590"/>
                  </a:lnTo>
                  <a:lnTo>
                    <a:pt x="39395" y="142417"/>
                  </a:lnTo>
                  <a:lnTo>
                    <a:pt x="12446" y="142417"/>
                  </a:lnTo>
                  <a:lnTo>
                    <a:pt x="12446" y="10172"/>
                  </a:lnTo>
                  <a:lnTo>
                    <a:pt x="39395" y="10172"/>
                  </a:lnTo>
                  <a:lnTo>
                    <a:pt x="3939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32657" y="2137864"/>
              <a:ext cx="782639" cy="1186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065056" y="2137866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69" y="0"/>
                  </a:moveTo>
                  <a:lnTo>
                    <a:pt x="0" y="0"/>
                  </a:lnTo>
                  <a:lnTo>
                    <a:pt x="2070" y="39497"/>
                  </a:lnTo>
                  <a:lnTo>
                    <a:pt x="16586" y="39497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29728" y="2379330"/>
              <a:ext cx="70677" cy="1165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3216" y="2346072"/>
              <a:ext cx="157772" cy="11865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24535" y="1923593"/>
              <a:ext cx="3839580" cy="100310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27827" y="2587365"/>
              <a:ext cx="170214" cy="8539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133282" y="2639338"/>
              <a:ext cx="31115" cy="33655"/>
            </a:xfrm>
            <a:custGeom>
              <a:avLst/>
              <a:gdLst/>
              <a:ahLst/>
              <a:cxnLst/>
              <a:rect l="l" t="t" r="r" b="b"/>
              <a:pathLst>
                <a:path w="31114" h="33655">
                  <a:moveTo>
                    <a:pt x="31115" y="14554"/>
                  </a:moveTo>
                  <a:lnTo>
                    <a:pt x="29032" y="8318"/>
                  </a:lnTo>
                  <a:lnTo>
                    <a:pt x="24892" y="4152"/>
                  </a:lnTo>
                  <a:lnTo>
                    <a:pt x="18669" y="2082"/>
                  </a:lnTo>
                  <a:lnTo>
                    <a:pt x="14516" y="0"/>
                  </a:lnTo>
                  <a:lnTo>
                    <a:pt x="12446" y="0"/>
                  </a:lnTo>
                  <a:lnTo>
                    <a:pt x="6223" y="2082"/>
                  </a:lnTo>
                  <a:lnTo>
                    <a:pt x="2082" y="6235"/>
                  </a:lnTo>
                  <a:lnTo>
                    <a:pt x="0" y="12471"/>
                  </a:lnTo>
                  <a:lnTo>
                    <a:pt x="0" y="25120"/>
                  </a:lnTo>
                  <a:lnTo>
                    <a:pt x="4152" y="29273"/>
                  </a:lnTo>
                  <a:lnTo>
                    <a:pt x="10375" y="33426"/>
                  </a:lnTo>
                  <a:lnTo>
                    <a:pt x="16598" y="33426"/>
                  </a:lnTo>
                  <a:lnTo>
                    <a:pt x="22809" y="31356"/>
                  </a:lnTo>
                  <a:lnTo>
                    <a:pt x="26962" y="27190"/>
                  </a:lnTo>
                  <a:lnTo>
                    <a:pt x="31115" y="20955"/>
                  </a:lnTo>
                  <a:lnTo>
                    <a:pt x="31115" y="14554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09846" y="2587538"/>
              <a:ext cx="64456" cy="8539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97114" y="2562421"/>
              <a:ext cx="161919" cy="11051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9728" y="2808045"/>
              <a:ext cx="70677" cy="11865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23216" y="2774787"/>
              <a:ext cx="157772" cy="118654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28700" y="1507043"/>
            <a:ext cx="695324" cy="161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754242" y="1831235"/>
            <a:ext cx="448945" cy="101600"/>
            <a:chOff x="9754242" y="1831235"/>
            <a:chExt cx="448945" cy="101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4242" y="1832963"/>
              <a:ext cx="76744" cy="995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1729" y="1831235"/>
              <a:ext cx="350886" cy="10129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631014" y="2034513"/>
            <a:ext cx="11028680" cy="7787005"/>
            <a:chOff x="3631014" y="2034513"/>
            <a:chExt cx="11028680" cy="7787005"/>
          </a:xfrm>
        </p:grpSpPr>
        <p:sp>
          <p:nvSpPr>
            <p:cNvPr id="7" name="object 7"/>
            <p:cNvSpPr/>
            <p:nvPr/>
          </p:nvSpPr>
          <p:spPr>
            <a:xfrm>
              <a:off x="3631014" y="2034513"/>
              <a:ext cx="11028680" cy="7787005"/>
            </a:xfrm>
            <a:custGeom>
              <a:avLst/>
              <a:gdLst/>
              <a:ahLst/>
              <a:cxnLst/>
              <a:rect l="l" t="t" r="r" b="b"/>
              <a:pathLst>
                <a:path w="11028680" h="7787005">
                  <a:moveTo>
                    <a:pt x="11028549" y="7786790"/>
                  </a:moveTo>
                  <a:lnTo>
                    <a:pt x="0" y="7786790"/>
                  </a:lnTo>
                  <a:lnTo>
                    <a:pt x="0" y="0"/>
                  </a:lnTo>
                  <a:lnTo>
                    <a:pt x="11028549" y="0"/>
                  </a:lnTo>
                  <a:lnTo>
                    <a:pt x="11028549" y="7786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8117" y="3333002"/>
              <a:ext cx="8954770" cy="4970145"/>
            </a:xfrm>
            <a:custGeom>
              <a:avLst/>
              <a:gdLst/>
              <a:ahLst/>
              <a:cxnLst/>
              <a:rect l="l" t="t" r="r" b="b"/>
              <a:pathLst>
                <a:path w="8954769" h="4970145">
                  <a:moveTo>
                    <a:pt x="8954344" y="4969939"/>
                  </a:moveTo>
                  <a:lnTo>
                    <a:pt x="0" y="4969939"/>
                  </a:lnTo>
                  <a:lnTo>
                    <a:pt x="0" y="0"/>
                  </a:lnTo>
                  <a:lnTo>
                    <a:pt x="8954344" y="0"/>
                  </a:lnTo>
                  <a:lnTo>
                    <a:pt x="8954344" y="4969939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673" y="6179937"/>
              <a:ext cx="135478" cy="367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99294" y="6129680"/>
              <a:ext cx="139700" cy="19050"/>
            </a:xfrm>
            <a:custGeom>
              <a:avLst/>
              <a:gdLst/>
              <a:ahLst/>
              <a:cxnLst/>
              <a:rect l="l" t="t" r="r" b="b"/>
              <a:pathLst>
                <a:path w="139700" h="19050">
                  <a:moveTo>
                    <a:pt x="139458" y="0"/>
                  </a:moveTo>
                  <a:lnTo>
                    <a:pt x="0" y="0"/>
                  </a:lnTo>
                  <a:lnTo>
                    <a:pt x="0" y="18656"/>
                  </a:lnTo>
                  <a:lnTo>
                    <a:pt x="139458" y="18656"/>
                  </a:lnTo>
                  <a:lnTo>
                    <a:pt x="139458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0509" y="5100668"/>
              <a:ext cx="139642" cy="9319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9266" y="8586789"/>
              <a:ext cx="1275385" cy="6080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7962" y="8585917"/>
              <a:ext cx="446281" cy="3334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1923" y="2523057"/>
              <a:ext cx="234408" cy="1655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7597" y="2560748"/>
              <a:ext cx="105889" cy="1699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1641" y="2523057"/>
              <a:ext cx="87061" cy="1635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6187" y="2520963"/>
              <a:ext cx="111935" cy="1676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1766" y="2520963"/>
              <a:ext cx="263601" cy="1676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06461" y="2564936"/>
              <a:ext cx="99671" cy="1237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5517" y="2560748"/>
              <a:ext cx="101743" cy="125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2136" y="2529339"/>
              <a:ext cx="74623" cy="15931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71629" y="2523057"/>
              <a:ext cx="116205" cy="163830"/>
            </a:xfrm>
            <a:custGeom>
              <a:avLst/>
              <a:gdLst/>
              <a:ahLst/>
              <a:cxnLst/>
              <a:rect l="l" t="t" r="r" b="b"/>
              <a:pathLst>
                <a:path w="116204" h="163830">
                  <a:moveTo>
                    <a:pt x="74790" y="62826"/>
                  </a:moveTo>
                  <a:lnTo>
                    <a:pt x="72720" y="41884"/>
                  </a:lnTo>
                  <a:lnTo>
                    <a:pt x="55524" y="41986"/>
                  </a:lnTo>
                  <a:lnTo>
                    <a:pt x="50177" y="42672"/>
                  </a:lnTo>
                  <a:lnTo>
                    <a:pt x="43675" y="44538"/>
                  </a:lnTo>
                  <a:lnTo>
                    <a:pt x="35407" y="48171"/>
                  </a:lnTo>
                  <a:lnTo>
                    <a:pt x="20904" y="58635"/>
                  </a:lnTo>
                  <a:lnTo>
                    <a:pt x="20904" y="41884"/>
                  </a:lnTo>
                  <a:lnTo>
                    <a:pt x="0" y="41884"/>
                  </a:lnTo>
                  <a:lnTo>
                    <a:pt x="0" y="163512"/>
                  </a:lnTo>
                  <a:lnTo>
                    <a:pt x="20726" y="163512"/>
                  </a:lnTo>
                  <a:lnTo>
                    <a:pt x="20726" y="77660"/>
                  </a:lnTo>
                  <a:lnTo>
                    <a:pt x="24295" y="73494"/>
                  </a:lnTo>
                  <a:lnTo>
                    <a:pt x="29019" y="70180"/>
                  </a:lnTo>
                  <a:lnTo>
                    <a:pt x="43522" y="62826"/>
                  </a:lnTo>
                  <a:lnTo>
                    <a:pt x="60109" y="60731"/>
                  </a:lnTo>
                  <a:lnTo>
                    <a:pt x="68402" y="62826"/>
                  </a:lnTo>
                  <a:lnTo>
                    <a:pt x="74625" y="62826"/>
                  </a:lnTo>
                  <a:lnTo>
                    <a:pt x="74790" y="62826"/>
                  </a:lnTo>
                  <a:close/>
                </a:path>
                <a:path w="116204" h="163830">
                  <a:moveTo>
                    <a:pt x="114007" y="41884"/>
                  </a:moveTo>
                  <a:lnTo>
                    <a:pt x="93281" y="41884"/>
                  </a:lnTo>
                  <a:lnTo>
                    <a:pt x="93281" y="163512"/>
                  </a:lnTo>
                  <a:lnTo>
                    <a:pt x="114007" y="163512"/>
                  </a:lnTo>
                  <a:lnTo>
                    <a:pt x="114007" y="41884"/>
                  </a:lnTo>
                  <a:close/>
                </a:path>
                <a:path w="116204" h="163830">
                  <a:moveTo>
                    <a:pt x="116078" y="0"/>
                  </a:moveTo>
                  <a:lnTo>
                    <a:pt x="93281" y="0"/>
                  </a:lnTo>
                  <a:lnTo>
                    <a:pt x="93281" y="20942"/>
                  </a:lnTo>
                  <a:lnTo>
                    <a:pt x="116078" y="20942"/>
                  </a:lnTo>
                  <a:lnTo>
                    <a:pt x="116078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16736" y="2560748"/>
              <a:ext cx="110035" cy="1279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9573" y="2560748"/>
              <a:ext cx="93452" cy="1279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8378" y="2564936"/>
              <a:ext cx="161857" cy="1216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9248" y="2523057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60" h="163830">
                  <a:moveTo>
                    <a:pt x="20726" y="41884"/>
                  </a:moveTo>
                  <a:lnTo>
                    <a:pt x="0" y="41884"/>
                  </a:lnTo>
                  <a:lnTo>
                    <a:pt x="0" y="163512"/>
                  </a:lnTo>
                  <a:lnTo>
                    <a:pt x="20726" y="163512"/>
                  </a:lnTo>
                  <a:lnTo>
                    <a:pt x="20726" y="41884"/>
                  </a:lnTo>
                  <a:close/>
                </a:path>
                <a:path w="22860" h="163830">
                  <a:moveTo>
                    <a:pt x="22809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809" y="20942"/>
                  </a:lnTo>
                  <a:lnTo>
                    <a:pt x="2280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7104" y="2529339"/>
              <a:ext cx="74623" cy="1593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6603" y="2516775"/>
              <a:ext cx="101743" cy="16978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79746" y="2529339"/>
              <a:ext cx="76869" cy="1593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9416" y="2516775"/>
              <a:ext cx="101743" cy="1697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0181" y="2560748"/>
              <a:ext cx="109863" cy="12790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30072" y="2522714"/>
              <a:ext cx="122555" cy="163830"/>
            </a:xfrm>
            <a:custGeom>
              <a:avLst/>
              <a:gdLst/>
              <a:ahLst/>
              <a:cxnLst/>
              <a:rect l="l" t="t" r="r" b="b"/>
              <a:pathLst>
                <a:path w="122554" h="163830">
                  <a:moveTo>
                    <a:pt x="122478" y="0"/>
                  </a:moveTo>
                  <a:lnTo>
                    <a:pt x="101739" y="0"/>
                  </a:lnTo>
                  <a:lnTo>
                    <a:pt x="101739" y="65100"/>
                  </a:lnTo>
                  <a:lnTo>
                    <a:pt x="20726" y="65100"/>
                  </a:lnTo>
                  <a:lnTo>
                    <a:pt x="20726" y="0"/>
                  </a:lnTo>
                  <a:lnTo>
                    <a:pt x="0" y="0"/>
                  </a:lnTo>
                  <a:lnTo>
                    <a:pt x="0" y="65100"/>
                  </a:lnTo>
                  <a:lnTo>
                    <a:pt x="0" y="84239"/>
                  </a:lnTo>
                  <a:lnTo>
                    <a:pt x="0" y="163385"/>
                  </a:lnTo>
                  <a:lnTo>
                    <a:pt x="20726" y="163385"/>
                  </a:lnTo>
                  <a:lnTo>
                    <a:pt x="20726" y="84239"/>
                  </a:lnTo>
                  <a:lnTo>
                    <a:pt x="101739" y="84239"/>
                  </a:lnTo>
                  <a:lnTo>
                    <a:pt x="101739" y="163385"/>
                  </a:lnTo>
                  <a:lnTo>
                    <a:pt x="122478" y="163385"/>
                  </a:lnTo>
                  <a:lnTo>
                    <a:pt x="122478" y="84239"/>
                  </a:lnTo>
                  <a:lnTo>
                    <a:pt x="122478" y="65100"/>
                  </a:lnTo>
                  <a:lnTo>
                    <a:pt x="122478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1936" y="2516775"/>
              <a:ext cx="647430" cy="2160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42838" y="2523057"/>
              <a:ext cx="105889" cy="1635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79821" y="2560748"/>
              <a:ext cx="101743" cy="125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10586" y="2560748"/>
              <a:ext cx="110035" cy="1279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49641" y="2560748"/>
              <a:ext cx="192777" cy="1720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69367" y="2564762"/>
              <a:ext cx="116254" cy="1657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91509" y="2516775"/>
              <a:ext cx="811188" cy="17187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727565" y="2523057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30">
                  <a:moveTo>
                    <a:pt x="20726" y="41884"/>
                  </a:moveTo>
                  <a:lnTo>
                    <a:pt x="0" y="41884"/>
                  </a:lnTo>
                  <a:lnTo>
                    <a:pt x="0" y="163512"/>
                  </a:lnTo>
                  <a:lnTo>
                    <a:pt x="20726" y="163512"/>
                  </a:lnTo>
                  <a:lnTo>
                    <a:pt x="20726" y="41884"/>
                  </a:lnTo>
                  <a:close/>
                </a:path>
                <a:path w="22859" h="163830">
                  <a:moveTo>
                    <a:pt x="22809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809" y="20942"/>
                  </a:lnTo>
                  <a:lnTo>
                    <a:pt x="2280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79395" y="2560748"/>
              <a:ext cx="112108" cy="12790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22597" y="2560748"/>
              <a:ext cx="99670" cy="12581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078225" y="2564942"/>
              <a:ext cx="27305" cy="121920"/>
            </a:xfrm>
            <a:custGeom>
              <a:avLst/>
              <a:gdLst/>
              <a:ahLst/>
              <a:cxnLst/>
              <a:rect l="l" t="t" r="r" b="b"/>
              <a:pathLst>
                <a:path w="27304" h="121919">
                  <a:moveTo>
                    <a:pt x="26949" y="90220"/>
                  </a:moveTo>
                  <a:lnTo>
                    <a:pt x="0" y="90220"/>
                  </a:lnTo>
                  <a:lnTo>
                    <a:pt x="0" y="121627"/>
                  </a:lnTo>
                  <a:lnTo>
                    <a:pt x="26949" y="121627"/>
                  </a:lnTo>
                  <a:lnTo>
                    <a:pt x="26949" y="90220"/>
                  </a:lnTo>
                  <a:close/>
                </a:path>
                <a:path w="27304" h="121919">
                  <a:moveTo>
                    <a:pt x="26949" y="0"/>
                  </a:moveTo>
                  <a:lnTo>
                    <a:pt x="0" y="0"/>
                  </a:lnTo>
                  <a:lnTo>
                    <a:pt x="0" y="29311"/>
                  </a:lnTo>
                  <a:lnTo>
                    <a:pt x="26949" y="29311"/>
                  </a:lnTo>
                  <a:lnTo>
                    <a:pt x="2694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52426" y="8586323"/>
              <a:ext cx="2303837" cy="7136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34566" y="8584433"/>
              <a:ext cx="292267" cy="24655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721973" y="8600731"/>
              <a:ext cx="609600" cy="409575"/>
            </a:xfrm>
            <a:custGeom>
              <a:avLst/>
              <a:gdLst/>
              <a:ahLst/>
              <a:cxnLst/>
              <a:rect l="l" t="t" r="r" b="b"/>
              <a:pathLst>
                <a:path w="609600" h="409575">
                  <a:moveTo>
                    <a:pt x="109512" y="10325"/>
                  </a:moveTo>
                  <a:lnTo>
                    <a:pt x="93014" y="1244"/>
                  </a:lnTo>
                  <a:lnTo>
                    <a:pt x="93014" y="16510"/>
                  </a:lnTo>
                  <a:lnTo>
                    <a:pt x="82524" y="74460"/>
                  </a:lnTo>
                  <a:lnTo>
                    <a:pt x="65138" y="64135"/>
                  </a:lnTo>
                  <a:lnTo>
                    <a:pt x="47447" y="53644"/>
                  </a:lnTo>
                  <a:lnTo>
                    <a:pt x="93014" y="16510"/>
                  </a:lnTo>
                  <a:lnTo>
                    <a:pt x="93014" y="1244"/>
                  </a:lnTo>
                  <a:lnTo>
                    <a:pt x="90779" y="0"/>
                  </a:lnTo>
                  <a:lnTo>
                    <a:pt x="0" y="76517"/>
                  </a:lnTo>
                  <a:lnTo>
                    <a:pt x="12382" y="84772"/>
                  </a:lnTo>
                  <a:lnTo>
                    <a:pt x="37134" y="64135"/>
                  </a:lnTo>
                  <a:lnTo>
                    <a:pt x="80467" y="86842"/>
                  </a:lnTo>
                  <a:lnTo>
                    <a:pt x="74269" y="119849"/>
                  </a:lnTo>
                  <a:lnTo>
                    <a:pt x="88709" y="128104"/>
                  </a:lnTo>
                  <a:lnTo>
                    <a:pt x="98183" y="74460"/>
                  </a:lnTo>
                  <a:lnTo>
                    <a:pt x="108419" y="16510"/>
                  </a:lnTo>
                  <a:lnTo>
                    <a:pt x="109512" y="10325"/>
                  </a:lnTo>
                  <a:close/>
                </a:path>
                <a:path w="609600" h="409575">
                  <a:moveTo>
                    <a:pt x="204419" y="97155"/>
                  </a:moveTo>
                  <a:lnTo>
                    <a:pt x="192036" y="90970"/>
                  </a:lnTo>
                  <a:lnTo>
                    <a:pt x="156972" y="146672"/>
                  </a:lnTo>
                  <a:lnTo>
                    <a:pt x="142532" y="144614"/>
                  </a:lnTo>
                  <a:lnTo>
                    <a:pt x="130149" y="140487"/>
                  </a:lnTo>
                  <a:lnTo>
                    <a:pt x="126022" y="134289"/>
                  </a:lnTo>
                  <a:lnTo>
                    <a:pt x="126022" y="121920"/>
                  </a:lnTo>
                  <a:lnTo>
                    <a:pt x="128079" y="117792"/>
                  </a:lnTo>
                  <a:lnTo>
                    <a:pt x="130149" y="115722"/>
                  </a:lnTo>
                  <a:lnTo>
                    <a:pt x="132207" y="111594"/>
                  </a:lnTo>
                  <a:lnTo>
                    <a:pt x="154901" y="70332"/>
                  </a:lnTo>
                  <a:lnTo>
                    <a:pt x="142532" y="61899"/>
                  </a:lnTo>
                  <a:lnTo>
                    <a:pt x="111582" y="119849"/>
                  </a:lnTo>
                  <a:lnTo>
                    <a:pt x="111582" y="134289"/>
                  </a:lnTo>
                  <a:lnTo>
                    <a:pt x="142532" y="156997"/>
                  </a:lnTo>
                  <a:lnTo>
                    <a:pt x="154901" y="154927"/>
                  </a:lnTo>
                  <a:lnTo>
                    <a:pt x="150774" y="163182"/>
                  </a:lnTo>
                  <a:lnTo>
                    <a:pt x="163156" y="171437"/>
                  </a:lnTo>
                  <a:lnTo>
                    <a:pt x="204419" y="97155"/>
                  </a:lnTo>
                  <a:close/>
                </a:path>
                <a:path w="609600" h="409575">
                  <a:moveTo>
                    <a:pt x="276631" y="144437"/>
                  </a:moveTo>
                  <a:lnTo>
                    <a:pt x="237261" y="117614"/>
                  </a:lnTo>
                  <a:lnTo>
                    <a:pt x="224878" y="119684"/>
                  </a:lnTo>
                  <a:lnTo>
                    <a:pt x="216623" y="123812"/>
                  </a:lnTo>
                  <a:lnTo>
                    <a:pt x="208368" y="134124"/>
                  </a:lnTo>
                  <a:lnTo>
                    <a:pt x="210439" y="148564"/>
                  </a:lnTo>
                  <a:lnTo>
                    <a:pt x="220751" y="160947"/>
                  </a:lnTo>
                  <a:lnTo>
                    <a:pt x="235191" y="175564"/>
                  </a:lnTo>
                  <a:lnTo>
                    <a:pt x="239318" y="183819"/>
                  </a:lnTo>
                  <a:lnTo>
                    <a:pt x="235191" y="192074"/>
                  </a:lnTo>
                  <a:lnTo>
                    <a:pt x="226936" y="194132"/>
                  </a:lnTo>
                  <a:lnTo>
                    <a:pt x="222808" y="194132"/>
                  </a:lnTo>
                  <a:lnTo>
                    <a:pt x="218694" y="192074"/>
                  </a:lnTo>
                  <a:lnTo>
                    <a:pt x="208368" y="185877"/>
                  </a:lnTo>
                  <a:lnTo>
                    <a:pt x="198056" y="173494"/>
                  </a:lnTo>
                  <a:lnTo>
                    <a:pt x="191871" y="165074"/>
                  </a:lnTo>
                  <a:lnTo>
                    <a:pt x="191871" y="163017"/>
                  </a:lnTo>
                  <a:lnTo>
                    <a:pt x="185674" y="181749"/>
                  </a:lnTo>
                  <a:lnTo>
                    <a:pt x="221551" y="204457"/>
                  </a:lnTo>
                  <a:lnTo>
                    <a:pt x="230466" y="205232"/>
                  </a:lnTo>
                  <a:lnTo>
                    <a:pt x="241554" y="204457"/>
                  </a:lnTo>
                  <a:lnTo>
                    <a:pt x="251866" y="194132"/>
                  </a:lnTo>
                  <a:lnTo>
                    <a:pt x="253936" y="187947"/>
                  </a:lnTo>
                  <a:lnTo>
                    <a:pt x="251866" y="173494"/>
                  </a:lnTo>
                  <a:lnTo>
                    <a:pt x="243611" y="163017"/>
                  </a:lnTo>
                  <a:lnTo>
                    <a:pt x="235191" y="156819"/>
                  </a:lnTo>
                  <a:lnTo>
                    <a:pt x="226936" y="148564"/>
                  </a:lnTo>
                  <a:lnTo>
                    <a:pt x="222808" y="140309"/>
                  </a:lnTo>
                  <a:lnTo>
                    <a:pt x="226936" y="132054"/>
                  </a:lnTo>
                  <a:lnTo>
                    <a:pt x="239318" y="129997"/>
                  </a:lnTo>
                  <a:lnTo>
                    <a:pt x="251866" y="136182"/>
                  </a:lnTo>
                  <a:lnTo>
                    <a:pt x="262178" y="148564"/>
                  </a:lnTo>
                  <a:lnTo>
                    <a:pt x="268376" y="156819"/>
                  </a:lnTo>
                  <a:lnTo>
                    <a:pt x="276631" y="144437"/>
                  </a:lnTo>
                  <a:close/>
                </a:path>
                <a:path w="609600" h="409575">
                  <a:moveTo>
                    <a:pt x="336461" y="173507"/>
                  </a:moveTo>
                  <a:lnTo>
                    <a:pt x="329171" y="169202"/>
                  </a:lnTo>
                  <a:lnTo>
                    <a:pt x="311696" y="158889"/>
                  </a:lnTo>
                  <a:lnTo>
                    <a:pt x="314794" y="152692"/>
                  </a:lnTo>
                  <a:lnTo>
                    <a:pt x="322008" y="138252"/>
                  </a:lnTo>
                  <a:lnTo>
                    <a:pt x="311696" y="132054"/>
                  </a:lnTo>
                  <a:lnTo>
                    <a:pt x="299326" y="152692"/>
                  </a:lnTo>
                  <a:lnTo>
                    <a:pt x="291071" y="146507"/>
                  </a:lnTo>
                  <a:lnTo>
                    <a:pt x="284873" y="156819"/>
                  </a:lnTo>
                  <a:lnTo>
                    <a:pt x="293128" y="163017"/>
                  </a:lnTo>
                  <a:lnTo>
                    <a:pt x="270433" y="202387"/>
                  </a:lnTo>
                  <a:lnTo>
                    <a:pt x="266890" y="208356"/>
                  </a:lnTo>
                  <a:lnTo>
                    <a:pt x="265277" y="214515"/>
                  </a:lnTo>
                  <a:lnTo>
                    <a:pt x="265353" y="223024"/>
                  </a:lnTo>
                  <a:lnTo>
                    <a:pt x="266306" y="231279"/>
                  </a:lnTo>
                  <a:lnTo>
                    <a:pt x="280758" y="241592"/>
                  </a:lnTo>
                  <a:lnTo>
                    <a:pt x="289001" y="245719"/>
                  </a:lnTo>
                  <a:lnTo>
                    <a:pt x="295198" y="245719"/>
                  </a:lnTo>
                  <a:lnTo>
                    <a:pt x="301383" y="235407"/>
                  </a:lnTo>
                  <a:lnTo>
                    <a:pt x="299326" y="235407"/>
                  </a:lnTo>
                  <a:lnTo>
                    <a:pt x="293128" y="233337"/>
                  </a:lnTo>
                  <a:lnTo>
                    <a:pt x="284873" y="229209"/>
                  </a:lnTo>
                  <a:lnTo>
                    <a:pt x="278688" y="223024"/>
                  </a:lnTo>
                  <a:lnTo>
                    <a:pt x="278688" y="216827"/>
                  </a:lnTo>
                  <a:lnTo>
                    <a:pt x="280758" y="212712"/>
                  </a:lnTo>
                  <a:lnTo>
                    <a:pt x="282816" y="210642"/>
                  </a:lnTo>
                  <a:lnTo>
                    <a:pt x="282816" y="206514"/>
                  </a:lnTo>
                  <a:lnTo>
                    <a:pt x="284873" y="202387"/>
                  </a:lnTo>
                  <a:lnTo>
                    <a:pt x="305511" y="169202"/>
                  </a:lnTo>
                  <a:lnTo>
                    <a:pt x="330263" y="183819"/>
                  </a:lnTo>
                  <a:lnTo>
                    <a:pt x="336461" y="173507"/>
                  </a:lnTo>
                  <a:close/>
                </a:path>
                <a:path w="609600" h="409575">
                  <a:moveTo>
                    <a:pt x="394398" y="208584"/>
                  </a:moveTo>
                  <a:lnTo>
                    <a:pt x="392328" y="206514"/>
                  </a:lnTo>
                  <a:lnTo>
                    <a:pt x="383908" y="202387"/>
                  </a:lnTo>
                  <a:lnTo>
                    <a:pt x="376682" y="200329"/>
                  </a:lnTo>
                  <a:lnTo>
                    <a:pt x="369468" y="198259"/>
                  </a:lnTo>
                  <a:lnTo>
                    <a:pt x="357085" y="200329"/>
                  </a:lnTo>
                  <a:lnTo>
                    <a:pt x="363270" y="190004"/>
                  </a:lnTo>
                  <a:lnTo>
                    <a:pt x="350901" y="181749"/>
                  </a:lnTo>
                  <a:lnTo>
                    <a:pt x="309638" y="256032"/>
                  </a:lnTo>
                  <a:lnTo>
                    <a:pt x="322008" y="262229"/>
                  </a:lnTo>
                  <a:lnTo>
                    <a:pt x="355028" y="210642"/>
                  </a:lnTo>
                  <a:lnTo>
                    <a:pt x="369468" y="210642"/>
                  </a:lnTo>
                  <a:lnTo>
                    <a:pt x="379780" y="214769"/>
                  </a:lnTo>
                  <a:lnTo>
                    <a:pt x="385965" y="218897"/>
                  </a:lnTo>
                  <a:lnTo>
                    <a:pt x="388035" y="220954"/>
                  </a:lnTo>
                  <a:lnTo>
                    <a:pt x="388035" y="223024"/>
                  </a:lnTo>
                  <a:lnTo>
                    <a:pt x="393484" y="210642"/>
                  </a:lnTo>
                  <a:lnTo>
                    <a:pt x="394398" y="208584"/>
                  </a:lnTo>
                  <a:close/>
                </a:path>
                <a:path w="609600" h="409575">
                  <a:moveTo>
                    <a:pt x="454228" y="253974"/>
                  </a:moveTo>
                  <a:lnTo>
                    <a:pt x="450100" y="241592"/>
                  </a:lnTo>
                  <a:lnTo>
                    <a:pt x="445973" y="235407"/>
                  </a:lnTo>
                  <a:lnTo>
                    <a:pt x="441845" y="233337"/>
                  </a:lnTo>
                  <a:lnTo>
                    <a:pt x="437718" y="229209"/>
                  </a:lnTo>
                  <a:lnTo>
                    <a:pt x="427405" y="225082"/>
                  </a:lnTo>
                  <a:lnTo>
                    <a:pt x="412965" y="218897"/>
                  </a:lnTo>
                  <a:lnTo>
                    <a:pt x="406768" y="216827"/>
                  </a:lnTo>
                  <a:lnTo>
                    <a:pt x="398526" y="229209"/>
                  </a:lnTo>
                  <a:lnTo>
                    <a:pt x="404710" y="231279"/>
                  </a:lnTo>
                  <a:lnTo>
                    <a:pt x="419150" y="233337"/>
                  </a:lnTo>
                  <a:lnTo>
                    <a:pt x="429463" y="239534"/>
                  </a:lnTo>
                  <a:lnTo>
                    <a:pt x="435660" y="243662"/>
                  </a:lnTo>
                  <a:lnTo>
                    <a:pt x="439788" y="249847"/>
                  </a:lnTo>
                  <a:lnTo>
                    <a:pt x="439788" y="258102"/>
                  </a:lnTo>
                  <a:lnTo>
                    <a:pt x="437718" y="262229"/>
                  </a:lnTo>
                  <a:lnTo>
                    <a:pt x="435660" y="264287"/>
                  </a:lnTo>
                  <a:lnTo>
                    <a:pt x="432142" y="262229"/>
                  </a:lnTo>
                  <a:lnTo>
                    <a:pt x="431533" y="261874"/>
                  </a:lnTo>
                  <a:lnTo>
                    <a:pt x="431533" y="274612"/>
                  </a:lnTo>
                  <a:lnTo>
                    <a:pt x="419150" y="295414"/>
                  </a:lnTo>
                  <a:lnTo>
                    <a:pt x="400583" y="295414"/>
                  </a:lnTo>
                  <a:lnTo>
                    <a:pt x="388035" y="289229"/>
                  </a:lnTo>
                  <a:lnTo>
                    <a:pt x="381838" y="276669"/>
                  </a:lnTo>
                  <a:lnTo>
                    <a:pt x="385965" y="266357"/>
                  </a:lnTo>
                  <a:lnTo>
                    <a:pt x="396455" y="262229"/>
                  </a:lnTo>
                  <a:lnTo>
                    <a:pt x="406768" y="264287"/>
                  </a:lnTo>
                  <a:lnTo>
                    <a:pt x="423278" y="270484"/>
                  </a:lnTo>
                  <a:lnTo>
                    <a:pt x="431533" y="274612"/>
                  </a:lnTo>
                  <a:lnTo>
                    <a:pt x="431533" y="261874"/>
                  </a:lnTo>
                  <a:lnTo>
                    <a:pt x="430885" y="261480"/>
                  </a:lnTo>
                  <a:lnTo>
                    <a:pt x="425335" y="258876"/>
                  </a:lnTo>
                  <a:lnTo>
                    <a:pt x="408838" y="251917"/>
                  </a:lnTo>
                  <a:lnTo>
                    <a:pt x="396455" y="249847"/>
                  </a:lnTo>
                  <a:lnTo>
                    <a:pt x="385965" y="249847"/>
                  </a:lnTo>
                  <a:lnTo>
                    <a:pt x="377723" y="253974"/>
                  </a:lnTo>
                  <a:lnTo>
                    <a:pt x="367398" y="270484"/>
                  </a:lnTo>
                  <a:lnTo>
                    <a:pt x="367398" y="283032"/>
                  </a:lnTo>
                  <a:lnTo>
                    <a:pt x="369468" y="291287"/>
                  </a:lnTo>
                  <a:lnTo>
                    <a:pt x="373595" y="295414"/>
                  </a:lnTo>
                  <a:lnTo>
                    <a:pt x="383908" y="301599"/>
                  </a:lnTo>
                  <a:lnTo>
                    <a:pt x="394398" y="305727"/>
                  </a:lnTo>
                  <a:lnTo>
                    <a:pt x="412965" y="305727"/>
                  </a:lnTo>
                  <a:lnTo>
                    <a:pt x="408838" y="313982"/>
                  </a:lnTo>
                  <a:lnTo>
                    <a:pt x="421208" y="320179"/>
                  </a:lnTo>
                  <a:lnTo>
                    <a:pt x="435457" y="295414"/>
                  </a:lnTo>
                  <a:lnTo>
                    <a:pt x="452158" y="266357"/>
                  </a:lnTo>
                  <a:lnTo>
                    <a:pt x="452501" y="264287"/>
                  </a:lnTo>
                  <a:lnTo>
                    <a:pt x="454228" y="253974"/>
                  </a:lnTo>
                  <a:close/>
                </a:path>
                <a:path w="609600" h="409575">
                  <a:moveTo>
                    <a:pt x="516115" y="239534"/>
                  </a:moveTo>
                  <a:lnTo>
                    <a:pt x="503732" y="231279"/>
                  </a:lnTo>
                  <a:lnTo>
                    <a:pt x="443903" y="334619"/>
                  </a:lnTo>
                  <a:lnTo>
                    <a:pt x="456285" y="340804"/>
                  </a:lnTo>
                  <a:lnTo>
                    <a:pt x="516115" y="239534"/>
                  </a:lnTo>
                  <a:close/>
                </a:path>
                <a:path w="609600" h="409575">
                  <a:moveTo>
                    <a:pt x="536752" y="289229"/>
                  </a:moveTo>
                  <a:lnTo>
                    <a:pt x="524370" y="283032"/>
                  </a:lnTo>
                  <a:lnTo>
                    <a:pt x="481037" y="355257"/>
                  </a:lnTo>
                  <a:lnTo>
                    <a:pt x="493420" y="361442"/>
                  </a:lnTo>
                  <a:lnTo>
                    <a:pt x="536752" y="289229"/>
                  </a:lnTo>
                  <a:close/>
                </a:path>
                <a:path w="609600" h="409575">
                  <a:moveTo>
                    <a:pt x="551357" y="264464"/>
                  </a:moveTo>
                  <a:lnTo>
                    <a:pt x="536752" y="256209"/>
                  </a:lnTo>
                  <a:lnTo>
                    <a:pt x="530555" y="268592"/>
                  </a:lnTo>
                  <a:lnTo>
                    <a:pt x="543102" y="276847"/>
                  </a:lnTo>
                  <a:lnTo>
                    <a:pt x="551357" y="264464"/>
                  </a:lnTo>
                  <a:close/>
                </a:path>
                <a:path w="609600" h="409575">
                  <a:moveTo>
                    <a:pt x="609130" y="342874"/>
                  </a:moveTo>
                  <a:lnTo>
                    <a:pt x="582307" y="313982"/>
                  </a:lnTo>
                  <a:lnTo>
                    <a:pt x="561670" y="305727"/>
                  </a:lnTo>
                  <a:lnTo>
                    <a:pt x="553427" y="318109"/>
                  </a:lnTo>
                  <a:lnTo>
                    <a:pt x="559612" y="320179"/>
                  </a:lnTo>
                  <a:lnTo>
                    <a:pt x="563740" y="320179"/>
                  </a:lnTo>
                  <a:lnTo>
                    <a:pt x="574052" y="324307"/>
                  </a:lnTo>
                  <a:lnTo>
                    <a:pt x="590562" y="332562"/>
                  </a:lnTo>
                  <a:lnTo>
                    <a:pt x="594690" y="338747"/>
                  </a:lnTo>
                  <a:lnTo>
                    <a:pt x="594690" y="347002"/>
                  </a:lnTo>
                  <a:lnTo>
                    <a:pt x="592620" y="351129"/>
                  </a:lnTo>
                  <a:lnTo>
                    <a:pt x="584365" y="349478"/>
                  </a:lnTo>
                  <a:lnTo>
                    <a:pt x="584365" y="363512"/>
                  </a:lnTo>
                  <a:lnTo>
                    <a:pt x="574052" y="384136"/>
                  </a:lnTo>
                  <a:lnTo>
                    <a:pt x="555485" y="384136"/>
                  </a:lnTo>
                  <a:lnTo>
                    <a:pt x="541045" y="377952"/>
                  </a:lnTo>
                  <a:lnTo>
                    <a:pt x="534682" y="367639"/>
                  </a:lnTo>
                  <a:lnTo>
                    <a:pt x="541045" y="355257"/>
                  </a:lnTo>
                  <a:lnTo>
                    <a:pt x="549300" y="351129"/>
                  </a:lnTo>
                  <a:lnTo>
                    <a:pt x="561670" y="353187"/>
                  </a:lnTo>
                  <a:lnTo>
                    <a:pt x="576122" y="359384"/>
                  </a:lnTo>
                  <a:lnTo>
                    <a:pt x="584365" y="363512"/>
                  </a:lnTo>
                  <a:lnTo>
                    <a:pt x="584365" y="349478"/>
                  </a:lnTo>
                  <a:lnTo>
                    <a:pt x="582307" y="349059"/>
                  </a:lnTo>
                  <a:lnTo>
                    <a:pt x="569925" y="342874"/>
                  </a:lnTo>
                  <a:lnTo>
                    <a:pt x="557555" y="338747"/>
                  </a:lnTo>
                  <a:lnTo>
                    <a:pt x="545172" y="338747"/>
                  </a:lnTo>
                  <a:lnTo>
                    <a:pt x="532625" y="342874"/>
                  </a:lnTo>
                  <a:lnTo>
                    <a:pt x="524370" y="351129"/>
                  </a:lnTo>
                  <a:lnTo>
                    <a:pt x="522046" y="357085"/>
                  </a:lnTo>
                  <a:lnTo>
                    <a:pt x="521271" y="363245"/>
                  </a:lnTo>
                  <a:lnTo>
                    <a:pt x="522046" y="370573"/>
                  </a:lnTo>
                  <a:lnTo>
                    <a:pt x="524370" y="380009"/>
                  </a:lnTo>
                  <a:lnTo>
                    <a:pt x="538988" y="390334"/>
                  </a:lnTo>
                  <a:lnTo>
                    <a:pt x="549300" y="394627"/>
                  </a:lnTo>
                  <a:lnTo>
                    <a:pt x="567867" y="394627"/>
                  </a:lnTo>
                  <a:lnTo>
                    <a:pt x="563740" y="402882"/>
                  </a:lnTo>
                  <a:lnTo>
                    <a:pt x="574052" y="409079"/>
                  </a:lnTo>
                  <a:lnTo>
                    <a:pt x="589343" y="384136"/>
                  </a:lnTo>
                  <a:lnTo>
                    <a:pt x="607060" y="355257"/>
                  </a:lnTo>
                  <a:lnTo>
                    <a:pt x="607745" y="351129"/>
                  </a:lnTo>
                  <a:lnTo>
                    <a:pt x="609130" y="342874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24496" y="8584589"/>
              <a:ext cx="353645" cy="2843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667504" y="8285289"/>
              <a:ext cx="8946515" cy="27305"/>
            </a:xfrm>
            <a:custGeom>
              <a:avLst/>
              <a:gdLst/>
              <a:ahLst/>
              <a:cxnLst/>
              <a:rect l="l" t="t" r="r" b="b"/>
              <a:pathLst>
                <a:path w="8946515" h="27304">
                  <a:moveTo>
                    <a:pt x="8946439" y="0"/>
                  </a:moveTo>
                  <a:lnTo>
                    <a:pt x="0" y="0"/>
                  </a:lnTo>
                  <a:lnTo>
                    <a:pt x="0" y="26962"/>
                  </a:lnTo>
                  <a:lnTo>
                    <a:pt x="8946439" y="26962"/>
                  </a:lnTo>
                  <a:lnTo>
                    <a:pt x="8946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756821" y="3581414"/>
              <a:ext cx="715645" cy="4718685"/>
            </a:xfrm>
            <a:custGeom>
              <a:avLst/>
              <a:gdLst/>
              <a:ahLst/>
              <a:cxnLst/>
              <a:rect l="l" t="t" r="r" b="b"/>
              <a:pathLst>
                <a:path w="715645" h="4718684">
                  <a:moveTo>
                    <a:pt x="715176" y="4718558"/>
                  </a:moveTo>
                  <a:lnTo>
                    <a:pt x="0" y="4718558"/>
                  </a:lnTo>
                  <a:lnTo>
                    <a:pt x="0" y="0"/>
                  </a:lnTo>
                  <a:lnTo>
                    <a:pt x="715176" y="0"/>
                  </a:lnTo>
                  <a:lnTo>
                    <a:pt x="715176" y="4718558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56648" y="3580896"/>
              <a:ext cx="716280" cy="4718050"/>
            </a:xfrm>
            <a:custGeom>
              <a:avLst/>
              <a:gdLst/>
              <a:ahLst/>
              <a:cxnLst/>
              <a:rect l="l" t="t" r="r" b="b"/>
              <a:pathLst>
                <a:path w="716279" h="4718050">
                  <a:moveTo>
                    <a:pt x="0" y="0"/>
                  </a:moveTo>
                  <a:lnTo>
                    <a:pt x="715867" y="0"/>
                  </a:lnTo>
                  <a:lnTo>
                    <a:pt x="715867" y="4717866"/>
                  </a:lnTo>
                  <a:lnTo>
                    <a:pt x="0" y="4717866"/>
                  </a:lnTo>
                  <a:lnTo>
                    <a:pt x="0" y="0"/>
                  </a:lnTo>
                  <a:close/>
                </a:path>
                <a:path w="716279" h="4718050">
                  <a:moveTo>
                    <a:pt x="0" y="0"/>
                  </a:moveTo>
                  <a:lnTo>
                    <a:pt x="715867" y="0"/>
                  </a:lnTo>
                  <a:lnTo>
                    <a:pt x="715867" y="4717866"/>
                  </a:lnTo>
                  <a:lnTo>
                    <a:pt x="0" y="4717866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50273" y="4371296"/>
              <a:ext cx="717550" cy="3928745"/>
            </a:xfrm>
            <a:custGeom>
              <a:avLst/>
              <a:gdLst/>
              <a:ahLst/>
              <a:cxnLst/>
              <a:rect l="l" t="t" r="r" b="b"/>
              <a:pathLst>
                <a:path w="717550" h="3928745">
                  <a:moveTo>
                    <a:pt x="717249" y="3928675"/>
                  </a:moveTo>
                  <a:lnTo>
                    <a:pt x="0" y="3928675"/>
                  </a:lnTo>
                  <a:lnTo>
                    <a:pt x="0" y="0"/>
                  </a:lnTo>
                  <a:lnTo>
                    <a:pt x="717249" y="0"/>
                  </a:lnTo>
                  <a:lnTo>
                    <a:pt x="717249" y="3928675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50964" y="4371814"/>
              <a:ext cx="716280" cy="3927475"/>
            </a:xfrm>
            <a:custGeom>
              <a:avLst/>
              <a:gdLst/>
              <a:ahLst/>
              <a:cxnLst/>
              <a:rect l="l" t="t" r="r" b="b"/>
              <a:pathLst>
                <a:path w="716279" h="3927475">
                  <a:moveTo>
                    <a:pt x="0" y="0"/>
                  </a:moveTo>
                  <a:lnTo>
                    <a:pt x="715694" y="0"/>
                  </a:lnTo>
                  <a:lnTo>
                    <a:pt x="715694" y="3926948"/>
                  </a:lnTo>
                  <a:lnTo>
                    <a:pt x="0" y="3926948"/>
                  </a:lnTo>
                  <a:lnTo>
                    <a:pt x="0" y="0"/>
                  </a:lnTo>
                  <a:close/>
                </a:path>
                <a:path w="716279" h="3927475">
                  <a:moveTo>
                    <a:pt x="0" y="0"/>
                  </a:moveTo>
                  <a:lnTo>
                    <a:pt x="715694" y="0"/>
                  </a:lnTo>
                  <a:lnTo>
                    <a:pt x="715694" y="3926948"/>
                  </a:lnTo>
                  <a:lnTo>
                    <a:pt x="0" y="3926948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7871" y="5975937"/>
              <a:ext cx="715645" cy="2322195"/>
            </a:xfrm>
            <a:custGeom>
              <a:avLst/>
              <a:gdLst/>
              <a:ahLst/>
              <a:cxnLst/>
              <a:rect l="l" t="t" r="r" b="b"/>
              <a:pathLst>
                <a:path w="715645" h="2322195">
                  <a:moveTo>
                    <a:pt x="715176" y="2321961"/>
                  </a:moveTo>
                  <a:lnTo>
                    <a:pt x="0" y="2321961"/>
                  </a:lnTo>
                  <a:lnTo>
                    <a:pt x="0" y="0"/>
                  </a:lnTo>
                  <a:lnTo>
                    <a:pt x="715176" y="0"/>
                  </a:lnTo>
                  <a:lnTo>
                    <a:pt x="715176" y="2321961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47180" y="5976283"/>
              <a:ext cx="716280" cy="2322830"/>
            </a:xfrm>
            <a:custGeom>
              <a:avLst/>
              <a:gdLst/>
              <a:ahLst/>
              <a:cxnLst/>
              <a:rect l="l" t="t" r="r" b="b"/>
              <a:pathLst>
                <a:path w="716279" h="2322829">
                  <a:moveTo>
                    <a:pt x="0" y="0"/>
                  </a:moveTo>
                  <a:lnTo>
                    <a:pt x="715867" y="0"/>
                  </a:lnTo>
                  <a:lnTo>
                    <a:pt x="715867" y="2322479"/>
                  </a:lnTo>
                  <a:lnTo>
                    <a:pt x="0" y="2322479"/>
                  </a:lnTo>
                  <a:lnTo>
                    <a:pt x="0" y="0"/>
                  </a:lnTo>
                  <a:close/>
                </a:path>
                <a:path w="716279" h="2322829">
                  <a:moveTo>
                    <a:pt x="0" y="0"/>
                  </a:moveTo>
                  <a:lnTo>
                    <a:pt x="715867" y="0"/>
                  </a:lnTo>
                  <a:lnTo>
                    <a:pt x="715867" y="2322479"/>
                  </a:lnTo>
                  <a:lnTo>
                    <a:pt x="0" y="2322479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41324" y="6944112"/>
              <a:ext cx="715645" cy="1356360"/>
            </a:xfrm>
            <a:custGeom>
              <a:avLst/>
              <a:gdLst/>
              <a:ahLst/>
              <a:cxnLst/>
              <a:rect l="l" t="t" r="r" b="b"/>
              <a:pathLst>
                <a:path w="715645" h="1356359">
                  <a:moveTo>
                    <a:pt x="715176" y="1355859"/>
                  </a:moveTo>
                  <a:lnTo>
                    <a:pt x="0" y="1355859"/>
                  </a:lnTo>
                  <a:lnTo>
                    <a:pt x="0" y="0"/>
                  </a:lnTo>
                  <a:lnTo>
                    <a:pt x="715176" y="0"/>
                  </a:lnTo>
                  <a:lnTo>
                    <a:pt x="715176" y="1355859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41496" y="6943421"/>
              <a:ext cx="716280" cy="1355725"/>
            </a:xfrm>
            <a:custGeom>
              <a:avLst/>
              <a:gdLst/>
              <a:ahLst/>
              <a:cxnLst/>
              <a:rect l="l" t="t" r="r" b="b"/>
              <a:pathLst>
                <a:path w="716279" h="1355725">
                  <a:moveTo>
                    <a:pt x="0" y="0"/>
                  </a:moveTo>
                  <a:lnTo>
                    <a:pt x="715867" y="0"/>
                  </a:lnTo>
                  <a:lnTo>
                    <a:pt x="715867" y="1355341"/>
                  </a:lnTo>
                  <a:lnTo>
                    <a:pt x="0" y="1355341"/>
                  </a:lnTo>
                  <a:lnTo>
                    <a:pt x="0" y="0"/>
                  </a:lnTo>
                  <a:close/>
                </a:path>
                <a:path w="716279" h="1355725">
                  <a:moveTo>
                    <a:pt x="0" y="0"/>
                  </a:moveTo>
                  <a:lnTo>
                    <a:pt x="715867" y="0"/>
                  </a:lnTo>
                  <a:lnTo>
                    <a:pt x="715867" y="1355341"/>
                  </a:lnTo>
                  <a:lnTo>
                    <a:pt x="0" y="1355341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34776" y="7039478"/>
              <a:ext cx="717550" cy="1258570"/>
            </a:xfrm>
            <a:custGeom>
              <a:avLst/>
              <a:gdLst/>
              <a:ahLst/>
              <a:cxnLst/>
              <a:rect l="l" t="t" r="r" b="b"/>
              <a:pathLst>
                <a:path w="717550" h="1258570">
                  <a:moveTo>
                    <a:pt x="717249" y="1258420"/>
                  </a:moveTo>
                  <a:lnTo>
                    <a:pt x="0" y="1258420"/>
                  </a:lnTo>
                  <a:lnTo>
                    <a:pt x="0" y="0"/>
                  </a:lnTo>
                  <a:lnTo>
                    <a:pt x="717249" y="0"/>
                  </a:lnTo>
                  <a:lnTo>
                    <a:pt x="717249" y="1258420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35640" y="7041033"/>
              <a:ext cx="716280" cy="1257935"/>
            </a:xfrm>
            <a:custGeom>
              <a:avLst/>
              <a:gdLst/>
              <a:ahLst/>
              <a:cxnLst/>
              <a:rect l="l" t="t" r="r" b="b"/>
              <a:pathLst>
                <a:path w="716279" h="1257934">
                  <a:moveTo>
                    <a:pt x="0" y="0"/>
                  </a:moveTo>
                  <a:lnTo>
                    <a:pt x="715867" y="0"/>
                  </a:lnTo>
                  <a:lnTo>
                    <a:pt x="715867" y="1257729"/>
                  </a:lnTo>
                  <a:lnTo>
                    <a:pt x="0" y="1257729"/>
                  </a:lnTo>
                  <a:lnTo>
                    <a:pt x="0" y="0"/>
                  </a:lnTo>
                  <a:close/>
                </a:path>
                <a:path w="716279" h="1257934">
                  <a:moveTo>
                    <a:pt x="0" y="0"/>
                  </a:moveTo>
                  <a:lnTo>
                    <a:pt x="715867" y="0"/>
                  </a:lnTo>
                  <a:lnTo>
                    <a:pt x="715867" y="1257729"/>
                  </a:lnTo>
                  <a:lnTo>
                    <a:pt x="0" y="1257729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230302" y="7236431"/>
              <a:ext cx="715645" cy="1063625"/>
            </a:xfrm>
            <a:custGeom>
              <a:avLst/>
              <a:gdLst/>
              <a:ahLst/>
              <a:cxnLst/>
              <a:rect l="l" t="t" r="r" b="b"/>
              <a:pathLst>
                <a:path w="715645" h="1063625">
                  <a:moveTo>
                    <a:pt x="715176" y="1063541"/>
                  </a:moveTo>
                  <a:lnTo>
                    <a:pt x="0" y="1063541"/>
                  </a:lnTo>
                  <a:lnTo>
                    <a:pt x="0" y="0"/>
                  </a:lnTo>
                  <a:lnTo>
                    <a:pt x="715176" y="0"/>
                  </a:lnTo>
                  <a:lnTo>
                    <a:pt x="715176" y="1063541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229956" y="7236258"/>
              <a:ext cx="716280" cy="1062990"/>
            </a:xfrm>
            <a:custGeom>
              <a:avLst/>
              <a:gdLst/>
              <a:ahLst/>
              <a:cxnLst/>
              <a:rect l="l" t="t" r="r" b="b"/>
              <a:pathLst>
                <a:path w="716279" h="1062990">
                  <a:moveTo>
                    <a:pt x="0" y="0"/>
                  </a:moveTo>
                  <a:lnTo>
                    <a:pt x="715867" y="0"/>
                  </a:lnTo>
                  <a:lnTo>
                    <a:pt x="715867" y="1062677"/>
                  </a:lnTo>
                  <a:lnTo>
                    <a:pt x="0" y="1062677"/>
                  </a:lnTo>
                  <a:lnTo>
                    <a:pt x="0" y="0"/>
                  </a:lnTo>
                  <a:close/>
                </a:path>
                <a:path w="716279" h="1062990">
                  <a:moveTo>
                    <a:pt x="0" y="0"/>
                  </a:moveTo>
                  <a:lnTo>
                    <a:pt x="715867" y="0"/>
                  </a:lnTo>
                  <a:lnTo>
                    <a:pt x="715867" y="1062677"/>
                  </a:lnTo>
                  <a:lnTo>
                    <a:pt x="0" y="1062677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123754" y="7619969"/>
              <a:ext cx="719455" cy="678180"/>
            </a:xfrm>
            <a:custGeom>
              <a:avLst/>
              <a:gdLst/>
              <a:ahLst/>
              <a:cxnLst/>
              <a:rect l="l" t="t" r="r" b="b"/>
              <a:pathLst>
                <a:path w="719454" h="678179">
                  <a:moveTo>
                    <a:pt x="719322" y="677929"/>
                  </a:moveTo>
                  <a:lnTo>
                    <a:pt x="0" y="677929"/>
                  </a:lnTo>
                  <a:lnTo>
                    <a:pt x="0" y="0"/>
                  </a:lnTo>
                  <a:lnTo>
                    <a:pt x="719322" y="0"/>
                  </a:lnTo>
                  <a:lnTo>
                    <a:pt x="719322" y="677929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26172" y="7622215"/>
              <a:ext cx="716280" cy="676910"/>
            </a:xfrm>
            <a:custGeom>
              <a:avLst/>
              <a:gdLst/>
              <a:ahLst/>
              <a:cxnLst/>
              <a:rect l="l" t="t" r="r" b="b"/>
              <a:pathLst>
                <a:path w="716279" h="676909">
                  <a:moveTo>
                    <a:pt x="0" y="0"/>
                  </a:moveTo>
                  <a:lnTo>
                    <a:pt x="715867" y="0"/>
                  </a:lnTo>
                  <a:lnTo>
                    <a:pt x="715867" y="676720"/>
                  </a:lnTo>
                  <a:lnTo>
                    <a:pt x="0" y="676720"/>
                  </a:lnTo>
                  <a:lnTo>
                    <a:pt x="0" y="0"/>
                  </a:lnTo>
                  <a:close/>
                </a:path>
                <a:path w="716279" h="676909">
                  <a:moveTo>
                    <a:pt x="0" y="0"/>
                  </a:moveTo>
                  <a:lnTo>
                    <a:pt x="715867" y="0"/>
                  </a:lnTo>
                  <a:lnTo>
                    <a:pt x="715867" y="676720"/>
                  </a:lnTo>
                  <a:lnTo>
                    <a:pt x="0" y="676720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021352" y="7663506"/>
              <a:ext cx="715645" cy="635000"/>
            </a:xfrm>
            <a:custGeom>
              <a:avLst/>
              <a:gdLst/>
              <a:ahLst/>
              <a:cxnLst/>
              <a:rect l="l" t="t" r="r" b="b"/>
              <a:pathLst>
                <a:path w="715645" h="635000">
                  <a:moveTo>
                    <a:pt x="715176" y="634393"/>
                  </a:moveTo>
                  <a:lnTo>
                    <a:pt x="0" y="634393"/>
                  </a:lnTo>
                  <a:lnTo>
                    <a:pt x="0" y="0"/>
                  </a:lnTo>
                  <a:lnTo>
                    <a:pt x="715176" y="0"/>
                  </a:lnTo>
                  <a:lnTo>
                    <a:pt x="715176" y="634393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020489" y="7665751"/>
              <a:ext cx="716280" cy="633730"/>
            </a:xfrm>
            <a:custGeom>
              <a:avLst/>
              <a:gdLst/>
              <a:ahLst/>
              <a:cxnLst/>
              <a:rect l="l" t="t" r="r" b="b"/>
              <a:pathLst>
                <a:path w="716279" h="633729">
                  <a:moveTo>
                    <a:pt x="0" y="0"/>
                  </a:moveTo>
                  <a:lnTo>
                    <a:pt x="715867" y="0"/>
                  </a:lnTo>
                  <a:lnTo>
                    <a:pt x="715867" y="633183"/>
                  </a:lnTo>
                  <a:lnTo>
                    <a:pt x="0" y="633183"/>
                  </a:lnTo>
                  <a:lnTo>
                    <a:pt x="0" y="0"/>
                  </a:lnTo>
                  <a:close/>
                </a:path>
                <a:path w="716279" h="633729">
                  <a:moveTo>
                    <a:pt x="0" y="0"/>
                  </a:moveTo>
                  <a:lnTo>
                    <a:pt x="715867" y="0"/>
                  </a:lnTo>
                  <a:lnTo>
                    <a:pt x="715867" y="633183"/>
                  </a:lnTo>
                  <a:lnTo>
                    <a:pt x="0" y="633183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14804" y="7667652"/>
              <a:ext cx="715645" cy="632460"/>
            </a:xfrm>
            <a:custGeom>
              <a:avLst/>
              <a:gdLst/>
              <a:ahLst/>
              <a:cxnLst/>
              <a:rect l="l" t="t" r="r" b="b"/>
              <a:pathLst>
                <a:path w="715645" h="632459">
                  <a:moveTo>
                    <a:pt x="715176" y="632319"/>
                  </a:moveTo>
                  <a:lnTo>
                    <a:pt x="0" y="632319"/>
                  </a:lnTo>
                  <a:lnTo>
                    <a:pt x="0" y="0"/>
                  </a:lnTo>
                  <a:lnTo>
                    <a:pt x="715176" y="0"/>
                  </a:lnTo>
                  <a:lnTo>
                    <a:pt x="715176" y="632319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914632" y="7667825"/>
              <a:ext cx="716280" cy="631190"/>
            </a:xfrm>
            <a:custGeom>
              <a:avLst/>
              <a:gdLst/>
              <a:ahLst/>
              <a:cxnLst/>
              <a:rect l="l" t="t" r="r" b="b"/>
              <a:pathLst>
                <a:path w="716279" h="631190">
                  <a:moveTo>
                    <a:pt x="0" y="0"/>
                  </a:moveTo>
                  <a:lnTo>
                    <a:pt x="715867" y="0"/>
                  </a:lnTo>
                  <a:lnTo>
                    <a:pt x="715867" y="631110"/>
                  </a:lnTo>
                  <a:lnTo>
                    <a:pt x="0" y="631110"/>
                  </a:lnTo>
                  <a:lnTo>
                    <a:pt x="0" y="0"/>
                  </a:lnTo>
                  <a:close/>
                </a:path>
                <a:path w="716279" h="631190">
                  <a:moveTo>
                    <a:pt x="0" y="0"/>
                  </a:moveTo>
                  <a:lnTo>
                    <a:pt x="715867" y="0"/>
                  </a:lnTo>
                  <a:lnTo>
                    <a:pt x="715867" y="631110"/>
                  </a:lnTo>
                  <a:lnTo>
                    <a:pt x="0" y="631110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808256" y="7742287"/>
              <a:ext cx="717550" cy="558165"/>
            </a:xfrm>
            <a:custGeom>
              <a:avLst/>
              <a:gdLst/>
              <a:ahLst/>
              <a:cxnLst/>
              <a:rect l="l" t="t" r="r" b="b"/>
              <a:pathLst>
                <a:path w="717550" h="558165">
                  <a:moveTo>
                    <a:pt x="717249" y="557685"/>
                  </a:moveTo>
                  <a:lnTo>
                    <a:pt x="0" y="557685"/>
                  </a:lnTo>
                  <a:lnTo>
                    <a:pt x="0" y="0"/>
                  </a:lnTo>
                  <a:lnTo>
                    <a:pt x="717249" y="0"/>
                  </a:lnTo>
                  <a:lnTo>
                    <a:pt x="717249" y="557685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808948" y="7742632"/>
              <a:ext cx="716280" cy="556895"/>
            </a:xfrm>
            <a:custGeom>
              <a:avLst/>
              <a:gdLst/>
              <a:ahLst/>
              <a:cxnLst/>
              <a:rect l="l" t="t" r="r" b="b"/>
              <a:pathLst>
                <a:path w="716280" h="556895">
                  <a:moveTo>
                    <a:pt x="0" y="0"/>
                  </a:moveTo>
                  <a:lnTo>
                    <a:pt x="715866" y="0"/>
                  </a:lnTo>
                  <a:lnTo>
                    <a:pt x="715866" y="556303"/>
                  </a:lnTo>
                  <a:lnTo>
                    <a:pt x="0" y="556303"/>
                  </a:lnTo>
                  <a:lnTo>
                    <a:pt x="0" y="0"/>
                  </a:lnTo>
                  <a:close/>
                </a:path>
                <a:path w="716280" h="556895">
                  <a:moveTo>
                    <a:pt x="0" y="0"/>
                  </a:moveTo>
                  <a:lnTo>
                    <a:pt x="715866" y="0"/>
                  </a:lnTo>
                  <a:lnTo>
                    <a:pt x="715866" y="556303"/>
                  </a:lnTo>
                  <a:lnTo>
                    <a:pt x="0" y="556303"/>
                  </a:lnTo>
                  <a:lnTo>
                    <a:pt x="0" y="0"/>
                  </a:lnTo>
                  <a:close/>
                </a:path>
              </a:pathLst>
            </a:custGeom>
            <a:ln w="829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65762" y="8238641"/>
              <a:ext cx="78945" cy="1183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72975" y="7491431"/>
              <a:ext cx="72554" cy="1162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66086" y="7489359"/>
              <a:ext cx="78945" cy="1183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65762" y="7489359"/>
              <a:ext cx="78945" cy="11834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279506" y="6742162"/>
              <a:ext cx="62865" cy="114300"/>
            </a:xfrm>
            <a:custGeom>
              <a:avLst/>
              <a:gdLst/>
              <a:ahLst/>
              <a:cxnLst/>
              <a:rect l="l" t="t" r="r" b="b"/>
              <a:pathLst>
                <a:path w="62864" h="114300">
                  <a:moveTo>
                    <a:pt x="62369" y="101752"/>
                  </a:moveTo>
                  <a:lnTo>
                    <a:pt x="39395" y="101752"/>
                  </a:lnTo>
                  <a:lnTo>
                    <a:pt x="39395" y="0"/>
                  </a:lnTo>
                  <a:lnTo>
                    <a:pt x="26949" y="4140"/>
                  </a:lnTo>
                  <a:lnTo>
                    <a:pt x="22809" y="10363"/>
                  </a:lnTo>
                  <a:lnTo>
                    <a:pt x="16586" y="14503"/>
                  </a:lnTo>
                  <a:lnTo>
                    <a:pt x="6223" y="14503"/>
                  </a:lnTo>
                  <a:lnTo>
                    <a:pt x="0" y="16573"/>
                  </a:lnTo>
                  <a:lnTo>
                    <a:pt x="0" y="26949"/>
                  </a:lnTo>
                  <a:lnTo>
                    <a:pt x="24879" y="26949"/>
                  </a:lnTo>
                  <a:lnTo>
                    <a:pt x="24879" y="101752"/>
                  </a:lnTo>
                  <a:lnTo>
                    <a:pt x="0" y="101752"/>
                  </a:lnTo>
                  <a:lnTo>
                    <a:pt x="0" y="114185"/>
                  </a:lnTo>
                  <a:lnTo>
                    <a:pt x="62369" y="114185"/>
                  </a:lnTo>
                  <a:lnTo>
                    <a:pt x="62369" y="10175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8829" y="6740077"/>
              <a:ext cx="76700" cy="1183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6086" y="6740077"/>
              <a:ext cx="78945" cy="1183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5762" y="6740077"/>
              <a:ext cx="78945" cy="11834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279506" y="5992697"/>
              <a:ext cx="62865" cy="114300"/>
            </a:xfrm>
            <a:custGeom>
              <a:avLst/>
              <a:gdLst/>
              <a:ahLst/>
              <a:cxnLst/>
              <a:rect l="l" t="t" r="r" b="b"/>
              <a:pathLst>
                <a:path w="62864" h="114300">
                  <a:moveTo>
                    <a:pt x="62369" y="101765"/>
                  </a:moveTo>
                  <a:lnTo>
                    <a:pt x="39395" y="101765"/>
                  </a:lnTo>
                  <a:lnTo>
                    <a:pt x="39395" y="0"/>
                  </a:lnTo>
                  <a:lnTo>
                    <a:pt x="26949" y="2082"/>
                  </a:lnTo>
                  <a:lnTo>
                    <a:pt x="22809" y="10375"/>
                  </a:lnTo>
                  <a:lnTo>
                    <a:pt x="16586" y="12446"/>
                  </a:lnTo>
                  <a:lnTo>
                    <a:pt x="6223" y="14516"/>
                  </a:lnTo>
                  <a:lnTo>
                    <a:pt x="0" y="14516"/>
                  </a:lnTo>
                  <a:lnTo>
                    <a:pt x="0" y="25057"/>
                  </a:lnTo>
                  <a:lnTo>
                    <a:pt x="24879" y="25057"/>
                  </a:lnTo>
                  <a:lnTo>
                    <a:pt x="24879" y="101765"/>
                  </a:lnTo>
                  <a:lnTo>
                    <a:pt x="0" y="101765"/>
                  </a:lnTo>
                  <a:lnTo>
                    <a:pt x="0" y="114198"/>
                  </a:lnTo>
                  <a:lnTo>
                    <a:pt x="62369" y="114198"/>
                  </a:lnTo>
                  <a:lnTo>
                    <a:pt x="62369" y="101765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72975" y="5992695"/>
              <a:ext cx="72554" cy="1162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6086" y="5990622"/>
              <a:ext cx="78945" cy="1183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65762" y="5990622"/>
              <a:ext cx="78945" cy="1183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71226" y="5241340"/>
              <a:ext cx="76872" cy="1164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8829" y="5241340"/>
              <a:ext cx="76700" cy="11834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6086" y="5241340"/>
              <a:ext cx="78945" cy="1183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5762" y="5241340"/>
              <a:ext cx="78945" cy="11834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71226" y="4492232"/>
              <a:ext cx="76872" cy="11627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72975" y="4494132"/>
              <a:ext cx="72554" cy="11627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6086" y="4492058"/>
              <a:ext cx="78945" cy="1183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5762" y="4492058"/>
              <a:ext cx="78945" cy="1183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71226" y="3742777"/>
              <a:ext cx="373481" cy="1185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519995" y="8584333"/>
              <a:ext cx="675790" cy="46583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19729" y="9534011"/>
              <a:ext cx="846784" cy="139115"/>
            </a:xfrm>
            <a:prstGeom prst="rect">
              <a:avLst/>
            </a:prstGeom>
          </p:spPr>
        </p:pic>
      </p:grp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4097959" y="346868"/>
            <a:ext cx="7171055" cy="20516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20365" algn="ctr">
              <a:lnSpc>
                <a:spcPct val="100000"/>
              </a:lnSpc>
              <a:spcBef>
                <a:spcPts val="130"/>
              </a:spcBef>
            </a:pPr>
            <a:r>
              <a:rPr sz="9400" spc="140" dirty="0"/>
              <a:t>RESUL</a:t>
            </a:r>
            <a:r>
              <a:rPr sz="9400" spc="-780" dirty="0"/>
              <a:t>T</a:t>
            </a:r>
            <a:endParaRPr sz="9400"/>
          </a:p>
          <a:p>
            <a:pPr marL="12700">
              <a:lnSpc>
                <a:spcPct val="100000"/>
              </a:lnSpc>
              <a:spcBef>
                <a:spcPts val="1760"/>
              </a:spcBef>
              <a:tabLst>
                <a:tab pos="2078989" algn="l"/>
              </a:tabLst>
            </a:pPr>
            <a:r>
              <a:rPr sz="2400" spc="35" dirty="0"/>
              <a:t>PRODUCTION</a:t>
            </a:r>
            <a:r>
              <a:rPr sz="2400" dirty="0"/>
              <a:t>	</a:t>
            </a:r>
            <a:r>
              <a:rPr sz="2400" spc="55" dirty="0"/>
              <a:t>ANALYSIS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object 17"/>
          <p:cNvGrpSpPr/>
          <p:nvPr/>
        </p:nvGrpSpPr>
        <p:grpSpPr>
          <a:xfrm>
            <a:off x="3634615" y="483268"/>
            <a:ext cx="11028045" cy="9333230"/>
            <a:chOff x="3634615" y="483268"/>
            <a:chExt cx="11028045" cy="9333230"/>
          </a:xfrm>
        </p:grpSpPr>
        <p:sp>
          <p:nvSpPr>
            <p:cNvPr id="18" name="object 18"/>
            <p:cNvSpPr/>
            <p:nvPr/>
          </p:nvSpPr>
          <p:spPr>
            <a:xfrm>
              <a:off x="3634615" y="483268"/>
              <a:ext cx="11028045" cy="9333230"/>
            </a:xfrm>
            <a:custGeom>
              <a:avLst/>
              <a:gdLst/>
              <a:ahLst/>
              <a:cxnLst/>
              <a:rect l="l" t="t" r="r" b="b"/>
              <a:pathLst>
                <a:path w="11028044" h="9333230">
                  <a:moveTo>
                    <a:pt x="11028023" y="9332689"/>
                  </a:moveTo>
                  <a:lnTo>
                    <a:pt x="0" y="9332689"/>
                  </a:lnTo>
                  <a:lnTo>
                    <a:pt x="0" y="0"/>
                  </a:lnTo>
                  <a:lnTo>
                    <a:pt x="11028023" y="0"/>
                  </a:lnTo>
                  <a:lnTo>
                    <a:pt x="11028023" y="9332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71657" y="1781847"/>
              <a:ext cx="8524875" cy="7889240"/>
            </a:xfrm>
            <a:custGeom>
              <a:avLst/>
              <a:gdLst/>
              <a:ahLst/>
              <a:cxnLst/>
              <a:rect l="l" t="t" r="r" b="b"/>
              <a:pathLst>
                <a:path w="8524875" h="7889240">
                  <a:moveTo>
                    <a:pt x="3837101" y="4928755"/>
                  </a:moveTo>
                  <a:lnTo>
                    <a:pt x="0" y="4928755"/>
                  </a:lnTo>
                  <a:lnTo>
                    <a:pt x="0" y="7888910"/>
                  </a:lnTo>
                  <a:lnTo>
                    <a:pt x="3837101" y="7888910"/>
                  </a:lnTo>
                  <a:lnTo>
                    <a:pt x="3837101" y="4928755"/>
                  </a:lnTo>
                  <a:close/>
                </a:path>
                <a:path w="8524875" h="7889240">
                  <a:moveTo>
                    <a:pt x="3837101" y="0"/>
                  </a:moveTo>
                  <a:lnTo>
                    <a:pt x="0" y="0"/>
                  </a:lnTo>
                  <a:lnTo>
                    <a:pt x="0" y="2958084"/>
                  </a:lnTo>
                  <a:lnTo>
                    <a:pt x="3837101" y="2958084"/>
                  </a:lnTo>
                  <a:lnTo>
                    <a:pt x="3837101" y="0"/>
                  </a:lnTo>
                  <a:close/>
                </a:path>
                <a:path w="8524875" h="7889240">
                  <a:moveTo>
                    <a:pt x="8524583" y="4928755"/>
                  </a:moveTo>
                  <a:lnTo>
                    <a:pt x="4687481" y="4928755"/>
                  </a:lnTo>
                  <a:lnTo>
                    <a:pt x="4687481" y="7888910"/>
                  </a:lnTo>
                  <a:lnTo>
                    <a:pt x="8524583" y="7888910"/>
                  </a:lnTo>
                  <a:lnTo>
                    <a:pt x="8524583" y="4928755"/>
                  </a:lnTo>
                  <a:close/>
                </a:path>
                <a:path w="8524875" h="7889240">
                  <a:moveTo>
                    <a:pt x="8524583" y="0"/>
                  </a:moveTo>
                  <a:lnTo>
                    <a:pt x="4687481" y="0"/>
                  </a:lnTo>
                  <a:lnTo>
                    <a:pt x="4687481" y="2958084"/>
                  </a:lnTo>
                  <a:lnTo>
                    <a:pt x="8524583" y="2958084"/>
                  </a:lnTo>
                  <a:lnTo>
                    <a:pt x="8524583" y="0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0859" y="4014739"/>
              <a:ext cx="3857624" cy="190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0679" y="5039601"/>
              <a:ext cx="378996" cy="2922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6273" y="5023596"/>
              <a:ext cx="1356315" cy="6069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4454" y="5023596"/>
              <a:ext cx="357279" cy="28442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70577" y="4723256"/>
              <a:ext cx="3832225" cy="27305"/>
            </a:xfrm>
            <a:custGeom>
              <a:avLst/>
              <a:gdLst/>
              <a:ahLst/>
              <a:cxnLst/>
              <a:rect l="l" t="t" r="r" b="b"/>
              <a:pathLst>
                <a:path w="3832225" h="27304">
                  <a:moveTo>
                    <a:pt x="3831856" y="0"/>
                  </a:moveTo>
                  <a:lnTo>
                    <a:pt x="0" y="0"/>
                  </a:lnTo>
                  <a:lnTo>
                    <a:pt x="0" y="26936"/>
                  </a:lnTo>
                  <a:lnTo>
                    <a:pt x="3831856" y="26936"/>
                  </a:lnTo>
                  <a:lnTo>
                    <a:pt x="3831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47415" y="1928447"/>
              <a:ext cx="613410" cy="2807970"/>
            </a:xfrm>
            <a:custGeom>
              <a:avLst/>
              <a:gdLst/>
              <a:ahLst/>
              <a:cxnLst/>
              <a:rect l="l" t="t" r="r" b="b"/>
              <a:pathLst>
                <a:path w="613410" h="2807970">
                  <a:moveTo>
                    <a:pt x="613235" y="2807583"/>
                  </a:moveTo>
                  <a:lnTo>
                    <a:pt x="0" y="2807583"/>
                  </a:lnTo>
                  <a:lnTo>
                    <a:pt x="0" y="0"/>
                  </a:lnTo>
                  <a:lnTo>
                    <a:pt x="613235" y="0"/>
                  </a:lnTo>
                  <a:lnTo>
                    <a:pt x="613235" y="2807583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47242" y="1927756"/>
              <a:ext cx="614045" cy="2809240"/>
            </a:xfrm>
            <a:custGeom>
              <a:avLst/>
              <a:gdLst/>
              <a:ahLst/>
              <a:cxnLst/>
              <a:rect l="l" t="t" r="r" b="b"/>
              <a:pathLst>
                <a:path w="614045" h="2809240">
                  <a:moveTo>
                    <a:pt x="0" y="0"/>
                  </a:moveTo>
                  <a:lnTo>
                    <a:pt x="613753" y="0"/>
                  </a:lnTo>
                  <a:lnTo>
                    <a:pt x="613753" y="2808964"/>
                  </a:lnTo>
                  <a:lnTo>
                    <a:pt x="0" y="2808964"/>
                  </a:lnTo>
                  <a:lnTo>
                    <a:pt x="0" y="0"/>
                  </a:lnTo>
                  <a:close/>
                </a:path>
                <a:path w="614045" h="2809240">
                  <a:moveTo>
                    <a:pt x="0" y="0"/>
                  </a:moveTo>
                  <a:lnTo>
                    <a:pt x="613753" y="0"/>
                  </a:lnTo>
                  <a:lnTo>
                    <a:pt x="613753" y="2808964"/>
                  </a:lnTo>
                  <a:lnTo>
                    <a:pt x="0" y="2808964"/>
                  </a:lnTo>
                  <a:lnTo>
                    <a:pt x="0" y="0"/>
                  </a:lnTo>
                  <a:close/>
                </a:path>
              </a:pathLst>
            </a:custGeom>
            <a:ln w="8287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1887" y="3519756"/>
              <a:ext cx="615315" cy="1216660"/>
            </a:xfrm>
            <a:custGeom>
              <a:avLst/>
              <a:gdLst/>
              <a:ahLst/>
              <a:cxnLst/>
              <a:rect l="l" t="t" r="r" b="b"/>
              <a:pathLst>
                <a:path w="615314" h="1216660">
                  <a:moveTo>
                    <a:pt x="615306" y="1216274"/>
                  </a:moveTo>
                  <a:lnTo>
                    <a:pt x="0" y="1216274"/>
                  </a:lnTo>
                  <a:lnTo>
                    <a:pt x="0" y="0"/>
                  </a:lnTo>
                  <a:lnTo>
                    <a:pt x="615306" y="0"/>
                  </a:lnTo>
                  <a:lnTo>
                    <a:pt x="615306" y="1216274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12405" y="3518893"/>
              <a:ext cx="614045" cy="1217930"/>
            </a:xfrm>
            <a:custGeom>
              <a:avLst/>
              <a:gdLst/>
              <a:ahLst/>
              <a:cxnLst/>
              <a:rect l="l" t="t" r="r" b="b"/>
              <a:pathLst>
                <a:path w="614045" h="1217929">
                  <a:moveTo>
                    <a:pt x="0" y="0"/>
                  </a:moveTo>
                  <a:lnTo>
                    <a:pt x="613753" y="0"/>
                  </a:lnTo>
                  <a:lnTo>
                    <a:pt x="613753" y="1217828"/>
                  </a:lnTo>
                  <a:lnTo>
                    <a:pt x="0" y="1217828"/>
                  </a:lnTo>
                  <a:lnTo>
                    <a:pt x="0" y="0"/>
                  </a:lnTo>
                  <a:close/>
                </a:path>
                <a:path w="614045" h="1217929">
                  <a:moveTo>
                    <a:pt x="0" y="0"/>
                  </a:moveTo>
                  <a:lnTo>
                    <a:pt x="613753" y="0"/>
                  </a:lnTo>
                  <a:lnTo>
                    <a:pt x="613753" y="1217828"/>
                  </a:lnTo>
                  <a:lnTo>
                    <a:pt x="0" y="1217828"/>
                  </a:lnTo>
                  <a:lnTo>
                    <a:pt x="0" y="0"/>
                  </a:lnTo>
                  <a:close/>
                </a:path>
              </a:pathLst>
            </a:custGeom>
            <a:ln w="8287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80503" y="4309195"/>
              <a:ext cx="613410" cy="427355"/>
            </a:xfrm>
            <a:custGeom>
              <a:avLst/>
              <a:gdLst/>
              <a:ahLst/>
              <a:cxnLst/>
              <a:rect l="l" t="t" r="r" b="b"/>
              <a:pathLst>
                <a:path w="613409" h="427354">
                  <a:moveTo>
                    <a:pt x="613235" y="426835"/>
                  </a:moveTo>
                  <a:lnTo>
                    <a:pt x="0" y="426835"/>
                  </a:lnTo>
                  <a:lnTo>
                    <a:pt x="0" y="0"/>
                  </a:lnTo>
                  <a:lnTo>
                    <a:pt x="613235" y="0"/>
                  </a:lnTo>
                  <a:lnTo>
                    <a:pt x="613235" y="426835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79640" y="4309367"/>
              <a:ext cx="614045" cy="427355"/>
            </a:xfrm>
            <a:custGeom>
              <a:avLst/>
              <a:gdLst/>
              <a:ahLst/>
              <a:cxnLst/>
              <a:rect l="l" t="t" r="r" b="b"/>
              <a:pathLst>
                <a:path w="614045" h="427354">
                  <a:moveTo>
                    <a:pt x="0" y="0"/>
                  </a:moveTo>
                  <a:lnTo>
                    <a:pt x="613925" y="0"/>
                  </a:lnTo>
                  <a:lnTo>
                    <a:pt x="613925" y="427353"/>
                  </a:lnTo>
                  <a:lnTo>
                    <a:pt x="0" y="427353"/>
                  </a:lnTo>
                  <a:lnTo>
                    <a:pt x="0" y="0"/>
                  </a:lnTo>
                  <a:close/>
                </a:path>
                <a:path w="614045" h="427354">
                  <a:moveTo>
                    <a:pt x="0" y="0"/>
                  </a:moveTo>
                  <a:lnTo>
                    <a:pt x="613925" y="0"/>
                  </a:lnTo>
                  <a:lnTo>
                    <a:pt x="613925" y="427353"/>
                  </a:lnTo>
                  <a:lnTo>
                    <a:pt x="0" y="427353"/>
                  </a:lnTo>
                  <a:lnTo>
                    <a:pt x="0" y="0"/>
                  </a:lnTo>
                  <a:close/>
                </a:path>
              </a:pathLst>
            </a:custGeom>
            <a:ln w="8287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4975" y="4352707"/>
              <a:ext cx="613410" cy="383540"/>
            </a:xfrm>
            <a:custGeom>
              <a:avLst/>
              <a:gdLst/>
              <a:ahLst/>
              <a:cxnLst/>
              <a:rect l="l" t="t" r="r" b="b"/>
              <a:pathLst>
                <a:path w="613409" h="383539">
                  <a:moveTo>
                    <a:pt x="613235" y="383323"/>
                  </a:moveTo>
                  <a:lnTo>
                    <a:pt x="0" y="383323"/>
                  </a:lnTo>
                  <a:lnTo>
                    <a:pt x="0" y="0"/>
                  </a:lnTo>
                  <a:lnTo>
                    <a:pt x="613235" y="0"/>
                  </a:lnTo>
                  <a:lnTo>
                    <a:pt x="613235" y="383323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6874" y="4354952"/>
              <a:ext cx="612140" cy="381635"/>
            </a:xfrm>
            <a:custGeom>
              <a:avLst/>
              <a:gdLst/>
              <a:ahLst/>
              <a:cxnLst/>
              <a:rect l="l" t="t" r="r" b="b"/>
              <a:pathLst>
                <a:path w="612140" h="381635">
                  <a:moveTo>
                    <a:pt x="0" y="0"/>
                  </a:moveTo>
                  <a:lnTo>
                    <a:pt x="611681" y="0"/>
                  </a:lnTo>
                  <a:lnTo>
                    <a:pt x="611681" y="381596"/>
                  </a:lnTo>
                  <a:lnTo>
                    <a:pt x="0" y="381596"/>
                  </a:lnTo>
                  <a:lnTo>
                    <a:pt x="0" y="0"/>
                  </a:lnTo>
                  <a:close/>
                </a:path>
                <a:path w="612140" h="381635">
                  <a:moveTo>
                    <a:pt x="0" y="0"/>
                  </a:moveTo>
                  <a:lnTo>
                    <a:pt x="611681" y="0"/>
                  </a:lnTo>
                  <a:lnTo>
                    <a:pt x="611681" y="381596"/>
                  </a:lnTo>
                  <a:lnTo>
                    <a:pt x="0" y="381596"/>
                  </a:lnTo>
                  <a:lnTo>
                    <a:pt x="0" y="0"/>
                  </a:lnTo>
                  <a:close/>
                </a:path>
              </a:pathLst>
            </a:custGeom>
            <a:ln w="8287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11519" y="4421083"/>
              <a:ext cx="615315" cy="314960"/>
            </a:xfrm>
            <a:custGeom>
              <a:avLst/>
              <a:gdLst/>
              <a:ahLst/>
              <a:cxnLst/>
              <a:rect l="l" t="t" r="r" b="b"/>
              <a:pathLst>
                <a:path w="615315" h="314960">
                  <a:moveTo>
                    <a:pt x="615306" y="314946"/>
                  </a:moveTo>
                  <a:lnTo>
                    <a:pt x="0" y="314946"/>
                  </a:lnTo>
                  <a:lnTo>
                    <a:pt x="0" y="0"/>
                  </a:lnTo>
                  <a:lnTo>
                    <a:pt x="615306" y="0"/>
                  </a:lnTo>
                  <a:lnTo>
                    <a:pt x="615306" y="314946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12037" y="4423328"/>
              <a:ext cx="614045" cy="313690"/>
            </a:xfrm>
            <a:custGeom>
              <a:avLst/>
              <a:gdLst/>
              <a:ahLst/>
              <a:cxnLst/>
              <a:rect l="l" t="t" r="r" b="b"/>
              <a:pathLst>
                <a:path w="614045" h="313689">
                  <a:moveTo>
                    <a:pt x="0" y="0"/>
                  </a:moveTo>
                  <a:lnTo>
                    <a:pt x="613753" y="0"/>
                  </a:lnTo>
                  <a:lnTo>
                    <a:pt x="613753" y="313392"/>
                  </a:lnTo>
                  <a:lnTo>
                    <a:pt x="0" y="313392"/>
                  </a:lnTo>
                  <a:lnTo>
                    <a:pt x="0" y="0"/>
                  </a:lnTo>
                  <a:close/>
                </a:path>
                <a:path w="614045" h="313689">
                  <a:moveTo>
                    <a:pt x="0" y="0"/>
                  </a:moveTo>
                  <a:lnTo>
                    <a:pt x="613753" y="0"/>
                  </a:lnTo>
                  <a:lnTo>
                    <a:pt x="613753" y="313392"/>
                  </a:lnTo>
                  <a:lnTo>
                    <a:pt x="0" y="313392"/>
                  </a:lnTo>
                  <a:lnTo>
                    <a:pt x="0" y="0"/>
                  </a:lnTo>
                  <a:close/>
                </a:path>
              </a:pathLst>
            </a:custGeom>
            <a:ln w="8287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8900" y="4674387"/>
              <a:ext cx="78898" cy="1182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6228" y="3964895"/>
              <a:ext cx="72510" cy="1141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9284" y="3962822"/>
              <a:ext cx="78898" cy="11620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8900" y="3962822"/>
              <a:ext cx="78898" cy="11620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282821" y="3251440"/>
              <a:ext cx="62865" cy="112395"/>
            </a:xfrm>
            <a:custGeom>
              <a:avLst/>
              <a:gdLst/>
              <a:ahLst/>
              <a:cxnLst/>
              <a:rect l="l" t="t" r="r" b="b"/>
              <a:pathLst>
                <a:path w="62864" h="112395">
                  <a:moveTo>
                    <a:pt x="62318" y="101523"/>
                  </a:moveTo>
                  <a:lnTo>
                    <a:pt x="39357" y="101523"/>
                  </a:lnTo>
                  <a:lnTo>
                    <a:pt x="39357" y="0"/>
                  </a:lnTo>
                  <a:lnTo>
                    <a:pt x="26936" y="2070"/>
                  </a:lnTo>
                  <a:lnTo>
                    <a:pt x="22783" y="8280"/>
                  </a:lnTo>
                  <a:lnTo>
                    <a:pt x="16573" y="12433"/>
                  </a:lnTo>
                  <a:lnTo>
                    <a:pt x="6210" y="14503"/>
                  </a:lnTo>
                  <a:lnTo>
                    <a:pt x="0" y="14503"/>
                  </a:lnTo>
                  <a:lnTo>
                    <a:pt x="0" y="24853"/>
                  </a:lnTo>
                  <a:lnTo>
                    <a:pt x="24866" y="24853"/>
                  </a:lnTo>
                  <a:lnTo>
                    <a:pt x="24866" y="101523"/>
                  </a:lnTo>
                  <a:lnTo>
                    <a:pt x="0" y="101523"/>
                  </a:lnTo>
                  <a:lnTo>
                    <a:pt x="0" y="112052"/>
                  </a:lnTo>
                  <a:lnTo>
                    <a:pt x="62318" y="112052"/>
                  </a:lnTo>
                  <a:lnTo>
                    <a:pt x="62318" y="101523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2085" y="3249185"/>
              <a:ext cx="76654" cy="1184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9284" y="3249185"/>
              <a:ext cx="78898" cy="1184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8900" y="3249185"/>
              <a:ext cx="78898" cy="1184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82821" y="2537802"/>
              <a:ext cx="62865" cy="114300"/>
            </a:xfrm>
            <a:custGeom>
              <a:avLst/>
              <a:gdLst/>
              <a:ahLst/>
              <a:cxnLst/>
              <a:rect l="l" t="t" r="r" b="b"/>
              <a:pathLst>
                <a:path w="62864" h="114300">
                  <a:moveTo>
                    <a:pt x="62318" y="101701"/>
                  </a:moveTo>
                  <a:lnTo>
                    <a:pt x="39357" y="101701"/>
                  </a:lnTo>
                  <a:lnTo>
                    <a:pt x="39357" y="0"/>
                  </a:lnTo>
                  <a:lnTo>
                    <a:pt x="26936" y="4140"/>
                  </a:lnTo>
                  <a:lnTo>
                    <a:pt x="22783" y="10350"/>
                  </a:lnTo>
                  <a:lnTo>
                    <a:pt x="16573" y="14503"/>
                  </a:lnTo>
                  <a:lnTo>
                    <a:pt x="6210" y="14503"/>
                  </a:lnTo>
                  <a:lnTo>
                    <a:pt x="0" y="16573"/>
                  </a:lnTo>
                  <a:lnTo>
                    <a:pt x="0" y="26936"/>
                  </a:lnTo>
                  <a:lnTo>
                    <a:pt x="24866" y="26936"/>
                  </a:lnTo>
                  <a:lnTo>
                    <a:pt x="24866" y="101523"/>
                  </a:lnTo>
                  <a:lnTo>
                    <a:pt x="0" y="101523"/>
                  </a:lnTo>
                  <a:lnTo>
                    <a:pt x="0" y="113957"/>
                  </a:lnTo>
                  <a:lnTo>
                    <a:pt x="62318" y="113957"/>
                  </a:lnTo>
                  <a:lnTo>
                    <a:pt x="62318" y="101701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6228" y="2537620"/>
              <a:ext cx="72510" cy="11620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9284" y="2535548"/>
              <a:ext cx="78898" cy="11827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68900" y="2535548"/>
              <a:ext cx="78898" cy="11827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74540" y="1822083"/>
              <a:ext cx="76827" cy="1162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2179" y="1822083"/>
              <a:ext cx="76559" cy="11827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69284" y="1822083"/>
              <a:ext cx="78898" cy="11827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8900" y="1822083"/>
              <a:ext cx="78898" cy="11827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5640" y="5025302"/>
              <a:ext cx="447030" cy="3329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06800" y="5023596"/>
              <a:ext cx="1198898" cy="60695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28297" y="5025576"/>
              <a:ext cx="1284307" cy="7132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357804" y="4729301"/>
              <a:ext cx="3839210" cy="27305"/>
            </a:xfrm>
            <a:custGeom>
              <a:avLst/>
              <a:gdLst/>
              <a:ahLst/>
              <a:cxnLst/>
              <a:rect l="l" t="t" r="r" b="b"/>
              <a:pathLst>
                <a:path w="3839209" h="27304">
                  <a:moveTo>
                    <a:pt x="3838702" y="0"/>
                  </a:moveTo>
                  <a:lnTo>
                    <a:pt x="0" y="0"/>
                  </a:lnTo>
                  <a:lnTo>
                    <a:pt x="0" y="26987"/>
                  </a:lnTo>
                  <a:lnTo>
                    <a:pt x="3838702" y="26987"/>
                  </a:lnTo>
                  <a:lnTo>
                    <a:pt x="3838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434943" y="1928720"/>
              <a:ext cx="614680" cy="2813685"/>
            </a:xfrm>
            <a:custGeom>
              <a:avLst/>
              <a:gdLst/>
              <a:ahLst/>
              <a:cxnLst/>
              <a:rect l="l" t="t" r="r" b="b"/>
              <a:pathLst>
                <a:path w="614679" h="2813685">
                  <a:moveTo>
                    <a:pt x="614303" y="2813378"/>
                  </a:moveTo>
                  <a:lnTo>
                    <a:pt x="0" y="2813378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2813378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434770" y="1928028"/>
              <a:ext cx="615315" cy="2814955"/>
            </a:xfrm>
            <a:custGeom>
              <a:avLst/>
              <a:gdLst/>
              <a:ahLst/>
              <a:cxnLst/>
              <a:rect l="l" t="t" r="r" b="b"/>
              <a:pathLst>
                <a:path w="615315" h="2814954">
                  <a:moveTo>
                    <a:pt x="0" y="0"/>
                  </a:moveTo>
                  <a:lnTo>
                    <a:pt x="614822" y="0"/>
                  </a:lnTo>
                  <a:lnTo>
                    <a:pt x="614822" y="2814762"/>
                  </a:lnTo>
                  <a:lnTo>
                    <a:pt x="0" y="2814762"/>
                  </a:lnTo>
                  <a:lnTo>
                    <a:pt x="0" y="0"/>
                  </a:lnTo>
                  <a:close/>
                </a:path>
                <a:path w="615315" h="2814954">
                  <a:moveTo>
                    <a:pt x="0" y="0"/>
                  </a:moveTo>
                  <a:lnTo>
                    <a:pt x="614822" y="0"/>
                  </a:lnTo>
                  <a:lnTo>
                    <a:pt x="614822" y="2814762"/>
                  </a:lnTo>
                  <a:lnTo>
                    <a:pt x="0" y="2814762"/>
                  </a:lnTo>
                  <a:lnTo>
                    <a:pt x="0" y="0"/>
                  </a:lnTo>
                  <a:close/>
                </a:path>
              </a:pathLst>
            </a:custGeom>
            <a:ln w="830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02822" y="2705254"/>
              <a:ext cx="616585" cy="2037080"/>
            </a:xfrm>
            <a:custGeom>
              <a:avLst/>
              <a:gdLst/>
              <a:ahLst/>
              <a:cxnLst/>
              <a:rect l="l" t="t" r="r" b="b"/>
              <a:pathLst>
                <a:path w="616584" h="2037079">
                  <a:moveTo>
                    <a:pt x="616378" y="2036844"/>
                  </a:moveTo>
                  <a:lnTo>
                    <a:pt x="0" y="2036844"/>
                  </a:lnTo>
                  <a:lnTo>
                    <a:pt x="0" y="0"/>
                  </a:lnTo>
                  <a:lnTo>
                    <a:pt x="616378" y="0"/>
                  </a:lnTo>
                  <a:lnTo>
                    <a:pt x="616378" y="2036844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03341" y="2705600"/>
              <a:ext cx="615315" cy="2037714"/>
            </a:xfrm>
            <a:custGeom>
              <a:avLst/>
              <a:gdLst/>
              <a:ahLst/>
              <a:cxnLst/>
              <a:rect l="l" t="t" r="r" b="b"/>
              <a:pathLst>
                <a:path w="615315" h="2037714">
                  <a:moveTo>
                    <a:pt x="0" y="0"/>
                  </a:moveTo>
                  <a:lnTo>
                    <a:pt x="614822" y="0"/>
                  </a:lnTo>
                  <a:lnTo>
                    <a:pt x="614822" y="2037190"/>
                  </a:lnTo>
                  <a:lnTo>
                    <a:pt x="0" y="2037190"/>
                  </a:lnTo>
                  <a:lnTo>
                    <a:pt x="0" y="0"/>
                  </a:lnTo>
                  <a:close/>
                </a:path>
                <a:path w="615315" h="2037714">
                  <a:moveTo>
                    <a:pt x="0" y="0"/>
                  </a:moveTo>
                  <a:lnTo>
                    <a:pt x="614822" y="0"/>
                  </a:lnTo>
                  <a:lnTo>
                    <a:pt x="614822" y="2037190"/>
                  </a:lnTo>
                  <a:lnTo>
                    <a:pt x="0" y="2037190"/>
                  </a:lnTo>
                  <a:lnTo>
                    <a:pt x="0" y="0"/>
                  </a:lnTo>
                  <a:close/>
                </a:path>
              </a:pathLst>
            </a:custGeom>
            <a:ln w="830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970702" y="3874207"/>
              <a:ext cx="614680" cy="868044"/>
            </a:xfrm>
            <a:custGeom>
              <a:avLst/>
              <a:gdLst/>
              <a:ahLst/>
              <a:cxnLst/>
              <a:rect l="l" t="t" r="r" b="b"/>
              <a:pathLst>
                <a:path w="614679" h="868045">
                  <a:moveTo>
                    <a:pt x="614303" y="867890"/>
                  </a:moveTo>
                  <a:lnTo>
                    <a:pt x="0" y="867890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867890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969837" y="3875938"/>
              <a:ext cx="615315" cy="867410"/>
            </a:xfrm>
            <a:custGeom>
              <a:avLst/>
              <a:gdLst/>
              <a:ahLst/>
              <a:cxnLst/>
              <a:rect l="l" t="t" r="r" b="b"/>
              <a:pathLst>
                <a:path w="615315" h="867410">
                  <a:moveTo>
                    <a:pt x="0" y="0"/>
                  </a:moveTo>
                  <a:lnTo>
                    <a:pt x="614822" y="0"/>
                  </a:lnTo>
                  <a:lnTo>
                    <a:pt x="614822" y="866852"/>
                  </a:lnTo>
                  <a:lnTo>
                    <a:pt x="0" y="866852"/>
                  </a:lnTo>
                  <a:lnTo>
                    <a:pt x="0" y="0"/>
                  </a:lnTo>
                  <a:close/>
                </a:path>
                <a:path w="615315" h="867410">
                  <a:moveTo>
                    <a:pt x="0" y="0"/>
                  </a:moveTo>
                  <a:lnTo>
                    <a:pt x="614822" y="0"/>
                  </a:lnTo>
                  <a:lnTo>
                    <a:pt x="614822" y="866852"/>
                  </a:lnTo>
                  <a:lnTo>
                    <a:pt x="0" y="866852"/>
                  </a:lnTo>
                  <a:lnTo>
                    <a:pt x="0" y="0"/>
                  </a:lnTo>
                  <a:close/>
                </a:path>
              </a:pathLst>
            </a:custGeom>
            <a:ln w="830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738581" y="4056922"/>
              <a:ext cx="614680" cy="685800"/>
            </a:xfrm>
            <a:custGeom>
              <a:avLst/>
              <a:gdLst/>
              <a:ahLst/>
              <a:cxnLst/>
              <a:rect l="l" t="t" r="r" b="b"/>
              <a:pathLst>
                <a:path w="614679" h="685800">
                  <a:moveTo>
                    <a:pt x="614303" y="685177"/>
                  </a:moveTo>
                  <a:lnTo>
                    <a:pt x="0" y="685177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685177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738235" y="4058825"/>
              <a:ext cx="615315" cy="683895"/>
            </a:xfrm>
            <a:custGeom>
              <a:avLst/>
              <a:gdLst/>
              <a:ahLst/>
              <a:cxnLst/>
              <a:rect l="l" t="t" r="r" b="b"/>
              <a:pathLst>
                <a:path w="615315" h="683895">
                  <a:moveTo>
                    <a:pt x="0" y="0"/>
                  </a:moveTo>
                  <a:lnTo>
                    <a:pt x="614822" y="0"/>
                  </a:lnTo>
                  <a:lnTo>
                    <a:pt x="614822" y="683792"/>
                  </a:lnTo>
                  <a:lnTo>
                    <a:pt x="0" y="683792"/>
                  </a:lnTo>
                  <a:lnTo>
                    <a:pt x="0" y="0"/>
                  </a:lnTo>
                  <a:close/>
                </a:path>
                <a:path w="615315" h="683895">
                  <a:moveTo>
                    <a:pt x="0" y="0"/>
                  </a:moveTo>
                  <a:lnTo>
                    <a:pt x="614822" y="0"/>
                  </a:lnTo>
                  <a:lnTo>
                    <a:pt x="614822" y="683792"/>
                  </a:lnTo>
                  <a:lnTo>
                    <a:pt x="0" y="683792"/>
                  </a:lnTo>
                  <a:lnTo>
                    <a:pt x="0" y="0"/>
                  </a:lnTo>
                  <a:close/>
                </a:path>
              </a:pathLst>
            </a:custGeom>
            <a:ln w="830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504385" y="4304000"/>
              <a:ext cx="614680" cy="438150"/>
            </a:xfrm>
            <a:custGeom>
              <a:avLst/>
              <a:gdLst/>
              <a:ahLst/>
              <a:cxnLst/>
              <a:rect l="l" t="t" r="r" b="b"/>
              <a:pathLst>
                <a:path w="614680" h="438150">
                  <a:moveTo>
                    <a:pt x="614303" y="438098"/>
                  </a:moveTo>
                  <a:lnTo>
                    <a:pt x="0" y="438098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438098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506807" y="4304174"/>
              <a:ext cx="612775" cy="438784"/>
            </a:xfrm>
            <a:custGeom>
              <a:avLst/>
              <a:gdLst/>
              <a:ahLst/>
              <a:cxnLst/>
              <a:rect l="l" t="t" r="r" b="b"/>
              <a:pathLst>
                <a:path w="612775" h="438785">
                  <a:moveTo>
                    <a:pt x="0" y="0"/>
                  </a:moveTo>
                  <a:lnTo>
                    <a:pt x="612747" y="0"/>
                  </a:lnTo>
                  <a:lnTo>
                    <a:pt x="612747" y="438617"/>
                  </a:lnTo>
                  <a:lnTo>
                    <a:pt x="0" y="438617"/>
                  </a:lnTo>
                  <a:lnTo>
                    <a:pt x="0" y="0"/>
                  </a:lnTo>
                  <a:close/>
                </a:path>
                <a:path w="612775" h="438785">
                  <a:moveTo>
                    <a:pt x="0" y="0"/>
                  </a:moveTo>
                  <a:lnTo>
                    <a:pt x="612747" y="0"/>
                  </a:lnTo>
                  <a:lnTo>
                    <a:pt x="612747" y="438617"/>
                  </a:lnTo>
                  <a:lnTo>
                    <a:pt x="0" y="438617"/>
                  </a:lnTo>
                  <a:lnTo>
                    <a:pt x="0" y="0"/>
                  </a:lnTo>
                  <a:close/>
                </a:path>
              </a:pathLst>
            </a:custGeom>
            <a:ln w="830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5944" y="4680329"/>
              <a:ext cx="79036" cy="11852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60861" y="4060901"/>
              <a:ext cx="76960" cy="11644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58576" y="4060901"/>
              <a:ext cx="76787" cy="1185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55944" y="4060901"/>
              <a:ext cx="79036" cy="11852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54635" y="3441300"/>
              <a:ext cx="180728" cy="11852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55944" y="3441300"/>
              <a:ext cx="79036" cy="11852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58786" y="2821873"/>
              <a:ext cx="176577" cy="11869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55944" y="2821873"/>
              <a:ext cx="79036" cy="11852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58786" y="2202445"/>
              <a:ext cx="79036" cy="11852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58576" y="2202445"/>
              <a:ext cx="76787" cy="11852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55944" y="2202445"/>
              <a:ext cx="79036" cy="11852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58207" y="5023467"/>
              <a:ext cx="293414" cy="24655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60859" y="8722098"/>
              <a:ext cx="3857624" cy="1904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60859" y="7316113"/>
              <a:ext cx="3857624" cy="1904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60859" y="6847450"/>
              <a:ext cx="3857624" cy="1904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671326" y="9657295"/>
              <a:ext cx="3839210" cy="27305"/>
            </a:xfrm>
            <a:custGeom>
              <a:avLst/>
              <a:gdLst/>
              <a:ahLst/>
              <a:cxnLst/>
              <a:rect l="l" t="t" r="r" b="b"/>
              <a:pathLst>
                <a:path w="3839209" h="27304">
                  <a:moveTo>
                    <a:pt x="3838676" y="0"/>
                  </a:moveTo>
                  <a:lnTo>
                    <a:pt x="0" y="0"/>
                  </a:lnTo>
                  <a:lnTo>
                    <a:pt x="0" y="26987"/>
                  </a:lnTo>
                  <a:lnTo>
                    <a:pt x="3838676" y="26987"/>
                  </a:lnTo>
                  <a:lnTo>
                    <a:pt x="3838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748292" y="6860028"/>
              <a:ext cx="614680" cy="2813050"/>
            </a:xfrm>
            <a:custGeom>
              <a:avLst/>
              <a:gdLst/>
              <a:ahLst/>
              <a:cxnLst/>
              <a:rect l="l" t="t" r="r" b="b"/>
              <a:pathLst>
                <a:path w="614679" h="2813050">
                  <a:moveTo>
                    <a:pt x="614328" y="2812485"/>
                  </a:moveTo>
                  <a:lnTo>
                    <a:pt x="0" y="2812485"/>
                  </a:lnTo>
                  <a:lnTo>
                    <a:pt x="0" y="0"/>
                  </a:lnTo>
                  <a:lnTo>
                    <a:pt x="614328" y="0"/>
                  </a:lnTo>
                  <a:lnTo>
                    <a:pt x="614328" y="2812485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748292" y="6858990"/>
              <a:ext cx="615315" cy="2812415"/>
            </a:xfrm>
            <a:custGeom>
              <a:avLst/>
              <a:gdLst/>
              <a:ahLst/>
              <a:cxnLst/>
              <a:rect l="l" t="t" r="r" b="b"/>
              <a:pathLst>
                <a:path w="615314" h="2812415">
                  <a:moveTo>
                    <a:pt x="0" y="0"/>
                  </a:moveTo>
                  <a:lnTo>
                    <a:pt x="614846" y="0"/>
                  </a:lnTo>
                  <a:lnTo>
                    <a:pt x="614846" y="2811793"/>
                  </a:lnTo>
                  <a:lnTo>
                    <a:pt x="0" y="2811793"/>
                  </a:lnTo>
                  <a:lnTo>
                    <a:pt x="0" y="0"/>
                  </a:lnTo>
                  <a:close/>
                </a:path>
                <a:path w="615314" h="2812415">
                  <a:moveTo>
                    <a:pt x="0" y="0"/>
                  </a:moveTo>
                  <a:lnTo>
                    <a:pt x="614846" y="0"/>
                  </a:lnTo>
                  <a:lnTo>
                    <a:pt x="614846" y="2811793"/>
                  </a:lnTo>
                  <a:lnTo>
                    <a:pt x="0" y="2811793"/>
                  </a:lnTo>
                  <a:lnTo>
                    <a:pt x="0" y="0"/>
                  </a:lnTo>
                  <a:close/>
                </a:path>
              </a:pathLst>
            </a:custGeom>
            <a:ln w="830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514127" y="8433359"/>
              <a:ext cx="616585" cy="1239520"/>
            </a:xfrm>
            <a:custGeom>
              <a:avLst/>
              <a:gdLst/>
              <a:ahLst/>
              <a:cxnLst/>
              <a:rect l="l" t="t" r="r" b="b"/>
              <a:pathLst>
                <a:path w="616585" h="1239520">
                  <a:moveTo>
                    <a:pt x="616403" y="1239154"/>
                  </a:moveTo>
                  <a:lnTo>
                    <a:pt x="0" y="1239154"/>
                  </a:lnTo>
                  <a:lnTo>
                    <a:pt x="0" y="0"/>
                  </a:lnTo>
                  <a:lnTo>
                    <a:pt x="616403" y="0"/>
                  </a:lnTo>
                  <a:lnTo>
                    <a:pt x="616403" y="1239154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514645" y="8434225"/>
              <a:ext cx="615315" cy="1236980"/>
            </a:xfrm>
            <a:custGeom>
              <a:avLst/>
              <a:gdLst/>
              <a:ahLst/>
              <a:cxnLst/>
              <a:rect l="l" t="t" r="r" b="b"/>
              <a:pathLst>
                <a:path w="615314" h="1236979">
                  <a:moveTo>
                    <a:pt x="0" y="0"/>
                  </a:moveTo>
                  <a:lnTo>
                    <a:pt x="614846" y="0"/>
                  </a:lnTo>
                  <a:lnTo>
                    <a:pt x="614846" y="1236559"/>
                  </a:lnTo>
                  <a:lnTo>
                    <a:pt x="0" y="1236559"/>
                  </a:lnTo>
                  <a:lnTo>
                    <a:pt x="0" y="0"/>
                  </a:lnTo>
                  <a:close/>
                </a:path>
                <a:path w="615314" h="1236979">
                  <a:moveTo>
                    <a:pt x="0" y="0"/>
                  </a:moveTo>
                  <a:lnTo>
                    <a:pt x="614846" y="0"/>
                  </a:lnTo>
                  <a:lnTo>
                    <a:pt x="614846" y="1236559"/>
                  </a:lnTo>
                  <a:lnTo>
                    <a:pt x="0" y="1236559"/>
                  </a:lnTo>
                  <a:lnTo>
                    <a:pt x="0" y="0"/>
                  </a:lnTo>
                  <a:close/>
                </a:path>
              </a:pathLst>
            </a:custGeom>
            <a:ln w="830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284112" y="8806974"/>
              <a:ext cx="614680" cy="866140"/>
            </a:xfrm>
            <a:custGeom>
              <a:avLst/>
              <a:gdLst/>
              <a:ahLst/>
              <a:cxnLst/>
              <a:rect l="l" t="t" r="r" b="b"/>
              <a:pathLst>
                <a:path w="614679" h="866140">
                  <a:moveTo>
                    <a:pt x="614328" y="865539"/>
                  </a:moveTo>
                  <a:lnTo>
                    <a:pt x="0" y="865539"/>
                  </a:lnTo>
                  <a:lnTo>
                    <a:pt x="0" y="0"/>
                  </a:lnTo>
                  <a:lnTo>
                    <a:pt x="614328" y="0"/>
                  </a:lnTo>
                  <a:lnTo>
                    <a:pt x="614328" y="865539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283248" y="8806282"/>
              <a:ext cx="615315" cy="864869"/>
            </a:xfrm>
            <a:custGeom>
              <a:avLst/>
              <a:gdLst/>
              <a:ahLst/>
              <a:cxnLst/>
              <a:rect l="l" t="t" r="r" b="b"/>
              <a:pathLst>
                <a:path w="615315" h="864870">
                  <a:moveTo>
                    <a:pt x="0" y="0"/>
                  </a:moveTo>
                  <a:lnTo>
                    <a:pt x="615020" y="0"/>
                  </a:lnTo>
                  <a:lnTo>
                    <a:pt x="615020" y="864502"/>
                  </a:lnTo>
                  <a:lnTo>
                    <a:pt x="0" y="864502"/>
                  </a:lnTo>
                  <a:lnTo>
                    <a:pt x="0" y="0"/>
                  </a:lnTo>
                  <a:close/>
                </a:path>
                <a:path w="615315" h="864870">
                  <a:moveTo>
                    <a:pt x="0" y="0"/>
                  </a:moveTo>
                  <a:lnTo>
                    <a:pt x="615020" y="0"/>
                  </a:lnTo>
                  <a:lnTo>
                    <a:pt x="615020" y="864502"/>
                  </a:lnTo>
                  <a:lnTo>
                    <a:pt x="0" y="864502"/>
                  </a:lnTo>
                  <a:lnTo>
                    <a:pt x="0" y="0"/>
                  </a:lnTo>
                  <a:close/>
                </a:path>
              </a:pathLst>
            </a:custGeom>
            <a:ln w="830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49947" y="8827730"/>
              <a:ext cx="614680" cy="843280"/>
            </a:xfrm>
            <a:custGeom>
              <a:avLst/>
              <a:gdLst/>
              <a:ahLst/>
              <a:cxnLst/>
              <a:rect l="l" t="t" r="r" b="b"/>
              <a:pathLst>
                <a:path w="614679" h="843279">
                  <a:moveTo>
                    <a:pt x="614328" y="842707"/>
                  </a:moveTo>
                  <a:lnTo>
                    <a:pt x="0" y="842707"/>
                  </a:lnTo>
                  <a:lnTo>
                    <a:pt x="0" y="0"/>
                  </a:lnTo>
                  <a:lnTo>
                    <a:pt x="614328" y="0"/>
                  </a:lnTo>
                  <a:lnTo>
                    <a:pt x="614328" y="842707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52022" y="8829114"/>
              <a:ext cx="612775" cy="842010"/>
            </a:xfrm>
            <a:custGeom>
              <a:avLst/>
              <a:gdLst/>
              <a:ahLst/>
              <a:cxnLst/>
              <a:rect l="l" t="t" r="r" b="b"/>
              <a:pathLst>
                <a:path w="612775" h="842009">
                  <a:moveTo>
                    <a:pt x="0" y="0"/>
                  </a:moveTo>
                  <a:lnTo>
                    <a:pt x="612598" y="0"/>
                  </a:lnTo>
                  <a:lnTo>
                    <a:pt x="612598" y="841670"/>
                  </a:lnTo>
                  <a:lnTo>
                    <a:pt x="0" y="841670"/>
                  </a:lnTo>
                  <a:lnTo>
                    <a:pt x="0" y="0"/>
                  </a:lnTo>
                  <a:close/>
                </a:path>
                <a:path w="612775" h="842009">
                  <a:moveTo>
                    <a:pt x="0" y="0"/>
                  </a:moveTo>
                  <a:lnTo>
                    <a:pt x="612598" y="0"/>
                  </a:lnTo>
                  <a:lnTo>
                    <a:pt x="612598" y="841670"/>
                  </a:lnTo>
                  <a:lnTo>
                    <a:pt x="0" y="841670"/>
                  </a:lnTo>
                  <a:lnTo>
                    <a:pt x="0" y="0"/>
                  </a:lnTo>
                  <a:close/>
                </a:path>
              </a:pathLst>
            </a:custGeom>
            <a:ln w="830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17857" y="8970949"/>
              <a:ext cx="616585" cy="699770"/>
            </a:xfrm>
            <a:custGeom>
              <a:avLst/>
              <a:gdLst/>
              <a:ahLst/>
              <a:cxnLst/>
              <a:rect l="l" t="t" r="r" b="b"/>
              <a:pathLst>
                <a:path w="616584" h="699770">
                  <a:moveTo>
                    <a:pt x="616403" y="699489"/>
                  </a:moveTo>
                  <a:lnTo>
                    <a:pt x="0" y="699489"/>
                  </a:lnTo>
                  <a:lnTo>
                    <a:pt x="0" y="0"/>
                  </a:lnTo>
                  <a:lnTo>
                    <a:pt x="616403" y="0"/>
                  </a:lnTo>
                  <a:lnTo>
                    <a:pt x="616403" y="699489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818376" y="8972333"/>
              <a:ext cx="615315" cy="698500"/>
            </a:xfrm>
            <a:custGeom>
              <a:avLst/>
              <a:gdLst/>
              <a:ahLst/>
              <a:cxnLst/>
              <a:rect l="l" t="t" r="r" b="b"/>
              <a:pathLst>
                <a:path w="615315" h="698500">
                  <a:moveTo>
                    <a:pt x="0" y="0"/>
                  </a:moveTo>
                  <a:lnTo>
                    <a:pt x="614847" y="0"/>
                  </a:lnTo>
                  <a:lnTo>
                    <a:pt x="614847" y="698278"/>
                  </a:lnTo>
                  <a:lnTo>
                    <a:pt x="0" y="698278"/>
                  </a:lnTo>
                  <a:lnTo>
                    <a:pt x="0" y="0"/>
                  </a:lnTo>
                  <a:close/>
                </a:path>
                <a:path w="615315" h="698500">
                  <a:moveTo>
                    <a:pt x="0" y="0"/>
                  </a:moveTo>
                  <a:lnTo>
                    <a:pt x="614847" y="0"/>
                  </a:lnTo>
                  <a:lnTo>
                    <a:pt x="614847" y="698278"/>
                  </a:lnTo>
                  <a:lnTo>
                    <a:pt x="0" y="698278"/>
                  </a:lnTo>
                  <a:lnTo>
                    <a:pt x="0" y="0"/>
                  </a:lnTo>
                  <a:close/>
                </a:path>
              </a:pathLst>
            </a:custGeom>
            <a:ln w="8302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9459" y="9610418"/>
              <a:ext cx="79039" cy="11848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382668" y="9142881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60325" h="114300">
                  <a:moveTo>
                    <a:pt x="60185" y="101879"/>
                  </a:moveTo>
                  <a:lnTo>
                    <a:pt x="37350" y="101879"/>
                  </a:lnTo>
                  <a:lnTo>
                    <a:pt x="37350" y="0"/>
                  </a:lnTo>
                  <a:lnTo>
                    <a:pt x="24904" y="4152"/>
                  </a:lnTo>
                  <a:lnTo>
                    <a:pt x="22821" y="10388"/>
                  </a:lnTo>
                  <a:lnTo>
                    <a:pt x="16598" y="14528"/>
                  </a:lnTo>
                  <a:lnTo>
                    <a:pt x="6223" y="16611"/>
                  </a:lnTo>
                  <a:lnTo>
                    <a:pt x="0" y="16611"/>
                  </a:lnTo>
                  <a:lnTo>
                    <a:pt x="0" y="26987"/>
                  </a:lnTo>
                  <a:lnTo>
                    <a:pt x="22821" y="26987"/>
                  </a:lnTo>
                  <a:lnTo>
                    <a:pt x="22821" y="101714"/>
                  </a:lnTo>
                  <a:lnTo>
                    <a:pt x="0" y="101714"/>
                  </a:lnTo>
                  <a:lnTo>
                    <a:pt x="0" y="114160"/>
                  </a:lnTo>
                  <a:lnTo>
                    <a:pt x="60185" y="114160"/>
                  </a:lnTo>
                  <a:lnTo>
                    <a:pt x="60185" y="101879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69838" y="9140805"/>
              <a:ext cx="79039" cy="11848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69459" y="9140805"/>
              <a:ext cx="79039" cy="11848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74368" y="8673268"/>
              <a:ext cx="74715" cy="1143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9838" y="8673268"/>
              <a:ext cx="79039" cy="11640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9459" y="8673268"/>
              <a:ext cx="79039" cy="1164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74368" y="8203483"/>
              <a:ext cx="74715" cy="11848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9838" y="8203483"/>
              <a:ext cx="79039" cy="11848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69459" y="8203483"/>
              <a:ext cx="79039" cy="11848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68142" y="7733870"/>
              <a:ext cx="180735" cy="11848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69459" y="7733870"/>
              <a:ext cx="79039" cy="11848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76443" y="7268410"/>
              <a:ext cx="72640" cy="11433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69838" y="7264258"/>
              <a:ext cx="79039" cy="11848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69459" y="7264258"/>
              <a:ext cx="79039" cy="11848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72293" y="6796721"/>
              <a:ext cx="176584" cy="11848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69459" y="6796721"/>
              <a:ext cx="79212" cy="11848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49559" y="8274179"/>
              <a:ext cx="3857624" cy="1904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349559" y="7583626"/>
              <a:ext cx="3857624" cy="1904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349559" y="6893075"/>
              <a:ext cx="3857624" cy="1904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80069" y="1565057"/>
              <a:ext cx="95284" cy="15244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96031" y="1600652"/>
              <a:ext cx="184193" cy="11893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408999" y="1600652"/>
              <a:ext cx="165584" cy="11685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676071" y="1562974"/>
              <a:ext cx="248463" cy="1566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45211" y="1600652"/>
              <a:ext cx="95284" cy="118938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7077710" y="1559851"/>
              <a:ext cx="20955" cy="158750"/>
            </a:xfrm>
            <a:custGeom>
              <a:avLst/>
              <a:gdLst/>
              <a:ahLst/>
              <a:cxnLst/>
              <a:rect l="l" t="t" r="r" b="b"/>
              <a:pathLst>
                <a:path w="20954" h="158750">
                  <a:moveTo>
                    <a:pt x="20675" y="0"/>
                  </a:moveTo>
                  <a:lnTo>
                    <a:pt x="0" y="0"/>
                  </a:lnTo>
                  <a:lnTo>
                    <a:pt x="0" y="158356"/>
                  </a:lnTo>
                  <a:lnTo>
                    <a:pt x="20675" y="158356"/>
                  </a:lnTo>
                  <a:lnTo>
                    <a:pt x="20675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63847" y="6495021"/>
              <a:ext cx="95499" cy="14856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082184" y="6527826"/>
              <a:ext cx="184944" cy="1197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96193" y="6527998"/>
              <a:ext cx="164183" cy="11559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72659" y="6495021"/>
              <a:ext cx="114357" cy="14856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18157" y="6527826"/>
              <a:ext cx="103804" cy="11971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48951" y="6532120"/>
              <a:ext cx="95499" cy="11559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73516" y="6529887"/>
              <a:ext cx="91520" cy="117651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6088901" y="6486092"/>
              <a:ext cx="20955" cy="156845"/>
            </a:xfrm>
            <a:custGeom>
              <a:avLst/>
              <a:gdLst/>
              <a:ahLst/>
              <a:cxnLst/>
              <a:rect l="l" t="t" r="r" b="b"/>
              <a:pathLst>
                <a:path w="20954" h="156845">
                  <a:moveTo>
                    <a:pt x="20764" y="0"/>
                  </a:moveTo>
                  <a:lnTo>
                    <a:pt x="0" y="0"/>
                  </a:lnTo>
                  <a:lnTo>
                    <a:pt x="0" y="156641"/>
                  </a:lnTo>
                  <a:lnTo>
                    <a:pt x="20764" y="156641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37873" y="6527826"/>
              <a:ext cx="103804" cy="11971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262438" y="6530059"/>
              <a:ext cx="95672" cy="11765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395480" y="6532120"/>
              <a:ext cx="70759" cy="11146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547034" y="6530059"/>
              <a:ext cx="97748" cy="11765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680077" y="6527998"/>
              <a:ext cx="95673" cy="11559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04815" y="6486777"/>
              <a:ext cx="99825" cy="16093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016575" y="6486777"/>
              <a:ext cx="910189" cy="160933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7955305" y="6486092"/>
              <a:ext cx="20955" cy="156845"/>
            </a:xfrm>
            <a:custGeom>
              <a:avLst/>
              <a:gdLst/>
              <a:ahLst/>
              <a:cxnLst/>
              <a:rect l="l" t="t" r="r" b="b"/>
              <a:pathLst>
                <a:path w="20954" h="156845">
                  <a:moveTo>
                    <a:pt x="20764" y="0"/>
                  </a:moveTo>
                  <a:lnTo>
                    <a:pt x="0" y="0"/>
                  </a:lnTo>
                  <a:lnTo>
                    <a:pt x="0" y="156641"/>
                  </a:lnTo>
                  <a:lnTo>
                    <a:pt x="20764" y="156641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005829" y="6527826"/>
              <a:ext cx="103977" cy="1197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130568" y="6529887"/>
              <a:ext cx="89271" cy="11765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185291" y="971343"/>
              <a:ext cx="234416" cy="16478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450975" y="1008850"/>
              <a:ext cx="105893" cy="16912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656370" y="1008850"/>
              <a:ext cx="226124" cy="12728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911516" y="1013018"/>
              <a:ext cx="101747" cy="12311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052649" y="1008850"/>
              <a:ext cx="99501" cy="12519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79099" y="977594"/>
              <a:ext cx="74799" cy="158536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5278767" y="971346"/>
              <a:ext cx="116839" cy="163195"/>
            </a:xfrm>
            <a:custGeom>
              <a:avLst/>
              <a:gdLst/>
              <a:ahLst/>
              <a:cxnLst/>
              <a:rect l="l" t="t" r="r" b="b"/>
              <a:pathLst>
                <a:path w="116839" h="163194">
                  <a:moveTo>
                    <a:pt x="74625" y="62509"/>
                  </a:moveTo>
                  <a:lnTo>
                    <a:pt x="72555" y="41681"/>
                  </a:lnTo>
                  <a:lnTo>
                    <a:pt x="55359" y="41770"/>
                  </a:lnTo>
                  <a:lnTo>
                    <a:pt x="50012" y="42456"/>
                  </a:lnTo>
                  <a:lnTo>
                    <a:pt x="43497" y="44310"/>
                  </a:lnTo>
                  <a:lnTo>
                    <a:pt x="35242" y="47929"/>
                  </a:lnTo>
                  <a:lnTo>
                    <a:pt x="20726" y="58343"/>
                  </a:lnTo>
                  <a:lnTo>
                    <a:pt x="20726" y="41681"/>
                  </a:lnTo>
                  <a:lnTo>
                    <a:pt x="0" y="41681"/>
                  </a:lnTo>
                  <a:lnTo>
                    <a:pt x="0" y="162712"/>
                  </a:lnTo>
                  <a:lnTo>
                    <a:pt x="20726" y="162712"/>
                  </a:lnTo>
                  <a:lnTo>
                    <a:pt x="20726" y="77279"/>
                  </a:lnTo>
                  <a:lnTo>
                    <a:pt x="24295" y="73139"/>
                  </a:lnTo>
                  <a:lnTo>
                    <a:pt x="29019" y="69824"/>
                  </a:lnTo>
                  <a:lnTo>
                    <a:pt x="43535" y="62509"/>
                  </a:lnTo>
                  <a:lnTo>
                    <a:pt x="58039" y="60426"/>
                  </a:lnTo>
                  <a:lnTo>
                    <a:pt x="68402" y="62509"/>
                  </a:lnTo>
                  <a:lnTo>
                    <a:pt x="74625" y="62509"/>
                  </a:lnTo>
                  <a:close/>
                </a:path>
                <a:path w="116839" h="163194">
                  <a:moveTo>
                    <a:pt x="114185" y="41681"/>
                  </a:moveTo>
                  <a:lnTo>
                    <a:pt x="93459" y="41681"/>
                  </a:lnTo>
                  <a:lnTo>
                    <a:pt x="93459" y="162712"/>
                  </a:lnTo>
                  <a:lnTo>
                    <a:pt x="114185" y="162712"/>
                  </a:lnTo>
                  <a:lnTo>
                    <a:pt x="114185" y="41681"/>
                  </a:lnTo>
                  <a:close/>
                </a:path>
                <a:path w="116839" h="163194">
                  <a:moveTo>
                    <a:pt x="116255" y="0"/>
                  </a:moveTo>
                  <a:lnTo>
                    <a:pt x="93459" y="0"/>
                  </a:lnTo>
                  <a:lnTo>
                    <a:pt x="93459" y="20840"/>
                  </a:lnTo>
                  <a:lnTo>
                    <a:pt x="116255" y="20840"/>
                  </a:lnTo>
                  <a:lnTo>
                    <a:pt x="116255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23881" y="1008850"/>
              <a:ext cx="110039" cy="12728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556723" y="1008850"/>
              <a:ext cx="93455" cy="12728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55899" y="965092"/>
              <a:ext cx="730370" cy="212887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511137" y="971346"/>
              <a:ext cx="22860" cy="163195"/>
            </a:xfrm>
            <a:custGeom>
              <a:avLst/>
              <a:gdLst/>
              <a:ahLst/>
              <a:cxnLst/>
              <a:rect l="l" t="t" r="r" b="b"/>
              <a:pathLst>
                <a:path w="22859" h="163194">
                  <a:moveTo>
                    <a:pt x="20726" y="41681"/>
                  </a:moveTo>
                  <a:lnTo>
                    <a:pt x="2070" y="41681"/>
                  </a:lnTo>
                  <a:lnTo>
                    <a:pt x="2070" y="162712"/>
                  </a:lnTo>
                  <a:lnTo>
                    <a:pt x="20726" y="162712"/>
                  </a:lnTo>
                  <a:lnTo>
                    <a:pt x="20726" y="41681"/>
                  </a:lnTo>
                  <a:close/>
                </a:path>
                <a:path w="22859" h="163194">
                  <a:moveTo>
                    <a:pt x="22809" y="0"/>
                  </a:moveTo>
                  <a:lnTo>
                    <a:pt x="0" y="0"/>
                  </a:lnTo>
                  <a:lnTo>
                    <a:pt x="0" y="20840"/>
                  </a:lnTo>
                  <a:lnTo>
                    <a:pt x="22809" y="20840"/>
                  </a:lnTo>
                  <a:lnTo>
                    <a:pt x="2280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573334" y="1008850"/>
              <a:ext cx="99674" cy="12519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703930" y="1008850"/>
              <a:ext cx="105893" cy="171212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917790" y="1008850"/>
              <a:ext cx="744881" cy="17121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53881" y="963008"/>
              <a:ext cx="286240" cy="17312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071215" y="1008850"/>
              <a:ext cx="176546" cy="12519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349337" y="1008850"/>
              <a:ext cx="238562" cy="127280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627275" y="971346"/>
              <a:ext cx="116839" cy="163195"/>
            </a:xfrm>
            <a:custGeom>
              <a:avLst/>
              <a:gdLst/>
              <a:ahLst/>
              <a:cxnLst/>
              <a:rect l="l" t="t" r="r" b="b"/>
              <a:pathLst>
                <a:path w="116840" h="163194">
                  <a:moveTo>
                    <a:pt x="74803" y="62509"/>
                  </a:moveTo>
                  <a:lnTo>
                    <a:pt x="70662" y="41681"/>
                  </a:lnTo>
                  <a:lnTo>
                    <a:pt x="55524" y="41770"/>
                  </a:lnTo>
                  <a:lnTo>
                    <a:pt x="50165" y="42456"/>
                  </a:lnTo>
                  <a:lnTo>
                    <a:pt x="43599" y="44310"/>
                  </a:lnTo>
                  <a:lnTo>
                    <a:pt x="35242" y="47929"/>
                  </a:lnTo>
                  <a:lnTo>
                    <a:pt x="20739" y="58343"/>
                  </a:lnTo>
                  <a:lnTo>
                    <a:pt x="20739" y="41681"/>
                  </a:lnTo>
                  <a:lnTo>
                    <a:pt x="0" y="41681"/>
                  </a:lnTo>
                  <a:lnTo>
                    <a:pt x="0" y="162712"/>
                  </a:lnTo>
                  <a:lnTo>
                    <a:pt x="20739" y="162712"/>
                  </a:lnTo>
                  <a:lnTo>
                    <a:pt x="20739" y="77279"/>
                  </a:lnTo>
                  <a:lnTo>
                    <a:pt x="24269" y="73139"/>
                  </a:lnTo>
                  <a:lnTo>
                    <a:pt x="28765" y="69824"/>
                  </a:lnTo>
                  <a:lnTo>
                    <a:pt x="41465" y="62509"/>
                  </a:lnTo>
                  <a:lnTo>
                    <a:pt x="58216" y="60426"/>
                  </a:lnTo>
                  <a:lnTo>
                    <a:pt x="68580" y="62509"/>
                  </a:lnTo>
                  <a:lnTo>
                    <a:pt x="74803" y="62509"/>
                  </a:lnTo>
                  <a:close/>
                </a:path>
                <a:path w="116840" h="163194">
                  <a:moveTo>
                    <a:pt x="114185" y="41681"/>
                  </a:moveTo>
                  <a:lnTo>
                    <a:pt x="93459" y="41681"/>
                  </a:lnTo>
                  <a:lnTo>
                    <a:pt x="93459" y="162712"/>
                  </a:lnTo>
                  <a:lnTo>
                    <a:pt x="114185" y="162712"/>
                  </a:lnTo>
                  <a:lnTo>
                    <a:pt x="114185" y="41681"/>
                  </a:lnTo>
                  <a:close/>
                </a:path>
                <a:path w="116840" h="163194">
                  <a:moveTo>
                    <a:pt x="116268" y="0"/>
                  </a:moveTo>
                  <a:lnTo>
                    <a:pt x="93459" y="0"/>
                  </a:lnTo>
                  <a:lnTo>
                    <a:pt x="93459" y="20840"/>
                  </a:lnTo>
                  <a:lnTo>
                    <a:pt x="116268" y="20840"/>
                  </a:lnTo>
                  <a:lnTo>
                    <a:pt x="116268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772566" y="1008850"/>
              <a:ext cx="112112" cy="12728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913698" y="1013018"/>
              <a:ext cx="101747" cy="123113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046541" y="1008850"/>
              <a:ext cx="93456" cy="12728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247618" y="971343"/>
              <a:ext cx="122476" cy="16270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9403326" y="1008850"/>
              <a:ext cx="101682" cy="12728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9529884" y="977594"/>
              <a:ext cx="76872" cy="15853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629559" y="1013018"/>
              <a:ext cx="99501" cy="12311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768447" y="1008850"/>
              <a:ext cx="186739" cy="127280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9992322" y="964754"/>
              <a:ext cx="20955" cy="168910"/>
            </a:xfrm>
            <a:custGeom>
              <a:avLst/>
              <a:gdLst/>
              <a:ahLst/>
              <a:cxnLst/>
              <a:rect l="l" t="t" r="r" b="b"/>
              <a:pathLst>
                <a:path w="20954" h="168909">
                  <a:moveTo>
                    <a:pt x="20726" y="0"/>
                  </a:moveTo>
                  <a:lnTo>
                    <a:pt x="0" y="0"/>
                  </a:lnTo>
                  <a:lnTo>
                    <a:pt x="0" y="168783"/>
                  </a:lnTo>
                  <a:lnTo>
                    <a:pt x="20726" y="168783"/>
                  </a:lnTo>
                  <a:lnTo>
                    <a:pt x="20726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0133633" y="971343"/>
              <a:ext cx="1089337" cy="16478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0503537" y="6495021"/>
              <a:ext cx="95625" cy="14856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0619950" y="6527826"/>
              <a:ext cx="185360" cy="119712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836319" y="6527998"/>
              <a:ext cx="164572" cy="11559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1113146" y="6495021"/>
              <a:ext cx="301773" cy="15251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1437613" y="6527826"/>
              <a:ext cx="185186" cy="119712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1652250" y="6486092"/>
              <a:ext cx="76835" cy="158115"/>
            </a:xfrm>
            <a:custGeom>
              <a:avLst/>
              <a:gdLst/>
              <a:ahLst/>
              <a:cxnLst/>
              <a:rect l="l" t="t" r="r" b="b"/>
              <a:pathLst>
                <a:path w="76834" h="158115">
                  <a:moveTo>
                    <a:pt x="20777" y="0"/>
                  </a:moveTo>
                  <a:lnTo>
                    <a:pt x="0" y="0"/>
                  </a:lnTo>
                  <a:lnTo>
                    <a:pt x="0" y="156641"/>
                  </a:lnTo>
                  <a:lnTo>
                    <a:pt x="20777" y="156641"/>
                  </a:lnTo>
                  <a:lnTo>
                    <a:pt x="20777" y="0"/>
                  </a:lnTo>
                  <a:close/>
                </a:path>
                <a:path w="76834" h="158115">
                  <a:moveTo>
                    <a:pt x="76733" y="46037"/>
                  </a:moveTo>
                  <a:lnTo>
                    <a:pt x="58026" y="46037"/>
                  </a:lnTo>
                  <a:lnTo>
                    <a:pt x="58026" y="157505"/>
                  </a:lnTo>
                  <a:lnTo>
                    <a:pt x="76733" y="157505"/>
                  </a:lnTo>
                  <a:lnTo>
                    <a:pt x="76733" y="46037"/>
                  </a:lnTo>
                  <a:close/>
                </a:path>
                <a:path w="76834" h="158115">
                  <a:moveTo>
                    <a:pt x="76733" y="6870"/>
                  </a:moveTo>
                  <a:lnTo>
                    <a:pt x="55943" y="6870"/>
                  </a:lnTo>
                  <a:lnTo>
                    <a:pt x="55943" y="27482"/>
                  </a:lnTo>
                  <a:lnTo>
                    <a:pt x="76733" y="27482"/>
                  </a:lnTo>
                  <a:lnTo>
                    <a:pt x="76733" y="687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1766411" y="6532120"/>
              <a:ext cx="93719" cy="11559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1897548" y="6527998"/>
              <a:ext cx="166477" cy="11559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386859" y="1565057"/>
              <a:ext cx="95334" cy="152449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0502881" y="1600652"/>
              <a:ext cx="184289" cy="118938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716133" y="1600652"/>
              <a:ext cx="165671" cy="11685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0991446" y="1565057"/>
              <a:ext cx="116021" cy="15244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1138499" y="1600652"/>
              <a:ext cx="95334" cy="118938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1256589" y="1571308"/>
              <a:ext cx="72405" cy="148282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1349510" y="1602735"/>
              <a:ext cx="95334" cy="11685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1482081" y="1600652"/>
              <a:ext cx="173945" cy="118938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11691531" y="1559851"/>
              <a:ext cx="20955" cy="158750"/>
            </a:xfrm>
            <a:custGeom>
              <a:avLst/>
              <a:gdLst/>
              <a:ahLst/>
              <a:cxnLst/>
              <a:rect l="l" t="t" r="r" b="b"/>
              <a:pathLst>
                <a:path w="20954" h="158750">
                  <a:moveTo>
                    <a:pt x="20688" y="0"/>
                  </a:moveTo>
                  <a:lnTo>
                    <a:pt x="0" y="0"/>
                  </a:lnTo>
                  <a:lnTo>
                    <a:pt x="0" y="158356"/>
                  </a:lnTo>
                  <a:lnTo>
                    <a:pt x="20688" y="15835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1815664" y="1562974"/>
              <a:ext cx="132399" cy="15661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1974956" y="1600652"/>
              <a:ext cx="95161" cy="11893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099081" y="1600652"/>
              <a:ext cx="87059" cy="118938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9357804" y="9653435"/>
              <a:ext cx="3839210" cy="27305"/>
            </a:xfrm>
            <a:custGeom>
              <a:avLst/>
              <a:gdLst/>
              <a:ahLst/>
              <a:cxnLst/>
              <a:rect l="l" t="t" r="r" b="b"/>
              <a:pathLst>
                <a:path w="3839209" h="27304">
                  <a:moveTo>
                    <a:pt x="3838702" y="0"/>
                  </a:moveTo>
                  <a:lnTo>
                    <a:pt x="0" y="0"/>
                  </a:lnTo>
                  <a:lnTo>
                    <a:pt x="0" y="26936"/>
                  </a:lnTo>
                  <a:lnTo>
                    <a:pt x="3838702" y="26936"/>
                  </a:lnTo>
                  <a:lnTo>
                    <a:pt x="3838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434943" y="6859847"/>
              <a:ext cx="614680" cy="2809240"/>
            </a:xfrm>
            <a:custGeom>
              <a:avLst/>
              <a:gdLst/>
              <a:ahLst/>
              <a:cxnLst/>
              <a:rect l="l" t="t" r="r" b="b"/>
              <a:pathLst>
                <a:path w="614679" h="2809240">
                  <a:moveTo>
                    <a:pt x="614303" y="2808777"/>
                  </a:moveTo>
                  <a:lnTo>
                    <a:pt x="0" y="2808777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2808777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434770" y="6858811"/>
              <a:ext cx="615315" cy="2808605"/>
            </a:xfrm>
            <a:custGeom>
              <a:avLst/>
              <a:gdLst/>
              <a:ahLst/>
              <a:cxnLst/>
              <a:rect l="l" t="t" r="r" b="b"/>
              <a:pathLst>
                <a:path w="615315" h="2808604">
                  <a:moveTo>
                    <a:pt x="0" y="0"/>
                  </a:moveTo>
                  <a:lnTo>
                    <a:pt x="614822" y="0"/>
                  </a:lnTo>
                  <a:lnTo>
                    <a:pt x="614822" y="2808086"/>
                  </a:lnTo>
                  <a:lnTo>
                    <a:pt x="0" y="2808086"/>
                  </a:lnTo>
                  <a:lnTo>
                    <a:pt x="0" y="0"/>
                  </a:lnTo>
                  <a:close/>
                </a:path>
                <a:path w="615315" h="2808604">
                  <a:moveTo>
                    <a:pt x="0" y="0"/>
                  </a:moveTo>
                  <a:lnTo>
                    <a:pt x="614822" y="0"/>
                  </a:lnTo>
                  <a:lnTo>
                    <a:pt x="614822" y="2808086"/>
                  </a:lnTo>
                  <a:lnTo>
                    <a:pt x="0" y="2808086"/>
                  </a:lnTo>
                  <a:lnTo>
                    <a:pt x="0" y="0"/>
                  </a:lnTo>
                  <a:close/>
                </a:path>
              </a:pathLst>
            </a:custGeom>
            <a:ln w="829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202822" y="6944836"/>
              <a:ext cx="616585" cy="2724150"/>
            </a:xfrm>
            <a:custGeom>
              <a:avLst/>
              <a:gdLst/>
              <a:ahLst/>
              <a:cxnLst/>
              <a:rect l="l" t="t" r="r" b="b"/>
              <a:pathLst>
                <a:path w="616584" h="2724150">
                  <a:moveTo>
                    <a:pt x="616378" y="2723788"/>
                  </a:moveTo>
                  <a:lnTo>
                    <a:pt x="0" y="2723788"/>
                  </a:lnTo>
                  <a:lnTo>
                    <a:pt x="0" y="0"/>
                  </a:lnTo>
                  <a:lnTo>
                    <a:pt x="616378" y="0"/>
                  </a:lnTo>
                  <a:lnTo>
                    <a:pt x="616378" y="2723788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203341" y="6943972"/>
              <a:ext cx="615315" cy="2723515"/>
            </a:xfrm>
            <a:custGeom>
              <a:avLst/>
              <a:gdLst/>
              <a:ahLst/>
              <a:cxnLst/>
              <a:rect l="l" t="t" r="r" b="b"/>
              <a:pathLst>
                <a:path w="615315" h="2723515">
                  <a:moveTo>
                    <a:pt x="0" y="0"/>
                  </a:moveTo>
                  <a:lnTo>
                    <a:pt x="614822" y="0"/>
                  </a:lnTo>
                  <a:lnTo>
                    <a:pt x="614822" y="2722924"/>
                  </a:lnTo>
                  <a:lnTo>
                    <a:pt x="0" y="2722924"/>
                  </a:lnTo>
                  <a:lnTo>
                    <a:pt x="0" y="0"/>
                  </a:lnTo>
                  <a:close/>
                </a:path>
                <a:path w="615315" h="2723515">
                  <a:moveTo>
                    <a:pt x="0" y="0"/>
                  </a:moveTo>
                  <a:lnTo>
                    <a:pt x="614822" y="0"/>
                  </a:lnTo>
                  <a:lnTo>
                    <a:pt x="614822" y="2722924"/>
                  </a:lnTo>
                  <a:lnTo>
                    <a:pt x="0" y="2722924"/>
                  </a:lnTo>
                  <a:lnTo>
                    <a:pt x="0" y="0"/>
                  </a:lnTo>
                  <a:close/>
                </a:path>
              </a:pathLst>
            </a:custGeom>
            <a:ln w="829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970702" y="7689006"/>
              <a:ext cx="614680" cy="1979930"/>
            </a:xfrm>
            <a:custGeom>
              <a:avLst/>
              <a:gdLst/>
              <a:ahLst/>
              <a:cxnLst/>
              <a:rect l="l" t="t" r="r" b="b"/>
              <a:pathLst>
                <a:path w="614679" h="1979929">
                  <a:moveTo>
                    <a:pt x="614303" y="1979617"/>
                  </a:moveTo>
                  <a:lnTo>
                    <a:pt x="0" y="1979617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1979617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969837" y="7689006"/>
              <a:ext cx="615315" cy="1978025"/>
            </a:xfrm>
            <a:custGeom>
              <a:avLst/>
              <a:gdLst/>
              <a:ahLst/>
              <a:cxnLst/>
              <a:rect l="l" t="t" r="r" b="b"/>
              <a:pathLst>
                <a:path w="615315" h="1978025">
                  <a:moveTo>
                    <a:pt x="0" y="0"/>
                  </a:moveTo>
                  <a:lnTo>
                    <a:pt x="614822" y="0"/>
                  </a:lnTo>
                  <a:lnTo>
                    <a:pt x="614822" y="1977890"/>
                  </a:lnTo>
                  <a:lnTo>
                    <a:pt x="0" y="1977890"/>
                  </a:lnTo>
                  <a:lnTo>
                    <a:pt x="0" y="0"/>
                  </a:lnTo>
                  <a:close/>
                </a:path>
                <a:path w="615315" h="1978025">
                  <a:moveTo>
                    <a:pt x="0" y="0"/>
                  </a:moveTo>
                  <a:lnTo>
                    <a:pt x="614822" y="0"/>
                  </a:lnTo>
                  <a:lnTo>
                    <a:pt x="614822" y="1977890"/>
                  </a:lnTo>
                  <a:lnTo>
                    <a:pt x="0" y="1977890"/>
                  </a:lnTo>
                  <a:lnTo>
                    <a:pt x="0" y="0"/>
                  </a:lnTo>
                  <a:close/>
                </a:path>
              </a:pathLst>
            </a:custGeom>
            <a:ln w="829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738581" y="8609374"/>
              <a:ext cx="614680" cy="1059815"/>
            </a:xfrm>
            <a:custGeom>
              <a:avLst/>
              <a:gdLst/>
              <a:ahLst/>
              <a:cxnLst/>
              <a:rect l="l" t="t" r="r" b="b"/>
              <a:pathLst>
                <a:path w="614679" h="1059815">
                  <a:moveTo>
                    <a:pt x="614303" y="1059250"/>
                  </a:moveTo>
                  <a:lnTo>
                    <a:pt x="0" y="1059250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1059250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1738235" y="8608337"/>
              <a:ext cx="615315" cy="1059180"/>
            </a:xfrm>
            <a:custGeom>
              <a:avLst/>
              <a:gdLst/>
              <a:ahLst/>
              <a:cxnLst/>
              <a:rect l="l" t="t" r="r" b="b"/>
              <a:pathLst>
                <a:path w="615315" h="1059179">
                  <a:moveTo>
                    <a:pt x="0" y="0"/>
                  </a:moveTo>
                  <a:lnTo>
                    <a:pt x="614822" y="0"/>
                  </a:lnTo>
                  <a:lnTo>
                    <a:pt x="614822" y="1058559"/>
                  </a:lnTo>
                  <a:lnTo>
                    <a:pt x="0" y="1058559"/>
                  </a:lnTo>
                  <a:lnTo>
                    <a:pt x="0" y="0"/>
                  </a:lnTo>
                  <a:close/>
                </a:path>
                <a:path w="615315" h="1059179">
                  <a:moveTo>
                    <a:pt x="0" y="0"/>
                  </a:moveTo>
                  <a:lnTo>
                    <a:pt x="614822" y="0"/>
                  </a:lnTo>
                  <a:lnTo>
                    <a:pt x="614822" y="1058559"/>
                  </a:lnTo>
                  <a:lnTo>
                    <a:pt x="0" y="1058559"/>
                  </a:lnTo>
                  <a:lnTo>
                    <a:pt x="0" y="0"/>
                  </a:lnTo>
                  <a:close/>
                </a:path>
              </a:pathLst>
            </a:custGeom>
            <a:ln w="829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2504385" y="8613519"/>
              <a:ext cx="614680" cy="1055370"/>
            </a:xfrm>
            <a:custGeom>
              <a:avLst/>
              <a:gdLst/>
              <a:ahLst/>
              <a:cxnLst/>
              <a:rect l="l" t="t" r="r" b="b"/>
              <a:pathLst>
                <a:path w="614680" h="1055370">
                  <a:moveTo>
                    <a:pt x="614303" y="1055105"/>
                  </a:moveTo>
                  <a:lnTo>
                    <a:pt x="0" y="1055105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1055105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2506807" y="8612483"/>
              <a:ext cx="612775" cy="1054735"/>
            </a:xfrm>
            <a:custGeom>
              <a:avLst/>
              <a:gdLst/>
              <a:ahLst/>
              <a:cxnLst/>
              <a:rect l="l" t="t" r="r" b="b"/>
              <a:pathLst>
                <a:path w="612775" h="1054734">
                  <a:moveTo>
                    <a:pt x="0" y="0"/>
                  </a:moveTo>
                  <a:lnTo>
                    <a:pt x="612747" y="0"/>
                  </a:lnTo>
                  <a:lnTo>
                    <a:pt x="612747" y="1054414"/>
                  </a:lnTo>
                  <a:lnTo>
                    <a:pt x="0" y="1054414"/>
                  </a:lnTo>
                  <a:lnTo>
                    <a:pt x="0" y="0"/>
                  </a:lnTo>
                  <a:close/>
                </a:path>
                <a:path w="612775" h="1054734">
                  <a:moveTo>
                    <a:pt x="0" y="0"/>
                  </a:moveTo>
                  <a:lnTo>
                    <a:pt x="612747" y="0"/>
                  </a:lnTo>
                  <a:lnTo>
                    <a:pt x="612747" y="1054414"/>
                  </a:lnTo>
                  <a:lnTo>
                    <a:pt x="0" y="1054414"/>
                  </a:lnTo>
                  <a:lnTo>
                    <a:pt x="0" y="0"/>
                  </a:lnTo>
                  <a:close/>
                </a:path>
              </a:pathLst>
            </a:custGeom>
            <a:ln w="829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255944" y="9606610"/>
              <a:ext cx="79036" cy="11832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9060861" y="8915471"/>
              <a:ext cx="76960" cy="11418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158576" y="8915471"/>
              <a:ext cx="76787" cy="11832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255944" y="8915471"/>
              <a:ext cx="79036" cy="11832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9054635" y="8224506"/>
              <a:ext cx="180728" cy="11832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255944" y="8224506"/>
              <a:ext cx="79036" cy="11832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9058786" y="7533193"/>
              <a:ext cx="176577" cy="116255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255944" y="7533193"/>
              <a:ext cx="79036" cy="116255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9058786" y="6840155"/>
              <a:ext cx="79036" cy="11832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158576" y="6842227"/>
              <a:ext cx="76787" cy="116255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9255944" y="6842227"/>
              <a:ext cx="79036" cy="116255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888935" y="1919123"/>
              <a:ext cx="199415" cy="11192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4109106" y="1942060"/>
              <a:ext cx="160155" cy="8899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4341823" y="1912914"/>
              <a:ext cx="76869" cy="118136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13547005" y="1890839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3546314" y="1890149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560"/>
                  </a:lnTo>
                  <a:lnTo>
                    <a:pt x="0" y="155560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560"/>
                  </a:lnTo>
                  <a:lnTo>
                    <a:pt x="0" y="155560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3888935" y="2165743"/>
              <a:ext cx="199588" cy="11192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4109106" y="2188508"/>
              <a:ext cx="160155" cy="89162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14352105" y="2161780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59" h="114300">
                  <a:moveTo>
                    <a:pt x="60350" y="101587"/>
                  </a:moveTo>
                  <a:lnTo>
                    <a:pt x="37528" y="101587"/>
                  </a:lnTo>
                  <a:lnTo>
                    <a:pt x="37528" y="0"/>
                  </a:lnTo>
                  <a:lnTo>
                    <a:pt x="25069" y="4140"/>
                  </a:lnTo>
                  <a:lnTo>
                    <a:pt x="22999" y="10350"/>
                  </a:lnTo>
                  <a:lnTo>
                    <a:pt x="16776" y="14490"/>
                  </a:lnTo>
                  <a:lnTo>
                    <a:pt x="6223" y="14490"/>
                  </a:lnTo>
                  <a:lnTo>
                    <a:pt x="0" y="16560"/>
                  </a:lnTo>
                  <a:lnTo>
                    <a:pt x="0" y="26911"/>
                  </a:lnTo>
                  <a:lnTo>
                    <a:pt x="22999" y="26911"/>
                  </a:lnTo>
                  <a:lnTo>
                    <a:pt x="22999" y="101409"/>
                  </a:lnTo>
                  <a:lnTo>
                    <a:pt x="0" y="101409"/>
                  </a:lnTo>
                  <a:lnTo>
                    <a:pt x="0" y="113830"/>
                  </a:lnTo>
                  <a:lnTo>
                    <a:pt x="60350" y="113830"/>
                  </a:lnTo>
                  <a:lnTo>
                    <a:pt x="60350" y="101587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3547005" y="2137115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3546314" y="2136770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3888935" y="2412364"/>
              <a:ext cx="199588" cy="11192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4109106" y="2433059"/>
              <a:ext cx="160155" cy="89162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4341729" y="2406155"/>
              <a:ext cx="76964" cy="113997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3547005" y="2383390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3546314" y="2383390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3888935" y="2658812"/>
              <a:ext cx="199415" cy="10985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4109106" y="2679507"/>
              <a:ext cx="160155" cy="8916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4343804" y="2652603"/>
              <a:ext cx="74889" cy="116066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3547005" y="2627596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3546314" y="2627768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3631014" y="1126469"/>
            <a:ext cx="11028680" cy="8177530"/>
            <a:chOff x="3631014" y="1126469"/>
            <a:chExt cx="11028680" cy="8177530"/>
          </a:xfrm>
        </p:grpSpPr>
        <p:sp>
          <p:nvSpPr>
            <p:cNvPr id="14" name="object 14"/>
            <p:cNvSpPr/>
            <p:nvPr/>
          </p:nvSpPr>
          <p:spPr>
            <a:xfrm>
              <a:off x="3631014" y="1126469"/>
              <a:ext cx="11028680" cy="8177530"/>
            </a:xfrm>
            <a:custGeom>
              <a:avLst/>
              <a:gdLst/>
              <a:ahLst/>
              <a:cxnLst/>
              <a:rect l="l" t="t" r="r" b="b"/>
              <a:pathLst>
                <a:path w="11028680" h="8177530">
                  <a:moveTo>
                    <a:pt x="11028549" y="8177290"/>
                  </a:moveTo>
                  <a:lnTo>
                    <a:pt x="0" y="8177290"/>
                  </a:lnTo>
                  <a:lnTo>
                    <a:pt x="0" y="0"/>
                  </a:lnTo>
                  <a:lnTo>
                    <a:pt x="11028549" y="0"/>
                  </a:lnTo>
                  <a:lnTo>
                    <a:pt x="11028549" y="81772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0684" y="3335015"/>
              <a:ext cx="8629906" cy="416218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67944" y="3190671"/>
              <a:ext cx="8615680" cy="4307840"/>
            </a:xfrm>
            <a:custGeom>
              <a:avLst/>
              <a:gdLst/>
              <a:ahLst/>
              <a:cxnLst/>
              <a:rect l="l" t="t" r="r" b="b"/>
              <a:pathLst>
                <a:path w="8615680" h="4307840">
                  <a:moveTo>
                    <a:pt x="0" y="0"/>
                  </a:moveTo>
                  <a:lnTo>
                    <a:pt x="8615384" y="0"/>
                  </a:lnTo>
                  <a:lnTo>
                    <a:pt x="8615384" y="4307321"/>
                  </a:lnTo>
                  <a:lnTo>
                    <a:pt x="0" y="4307321"/>
                  </a:lnTo>
                  <a:lnTo>
                    <a:pt x="0" y="0"/>
                  </a:lnTo>
                  <a:close/>
                </a:path>
                <a:path w="8615680" h="4307840">
                  <a:moveTo>
                    <a:pt x="0" y="0"/>
                  </a:moveTo>
                  <a:lnTo>
                    <a:pt x="8615384" y="0"/>
                  </a:lnTo>
                  <a:lnTo>
                    <a:pt x="8615384" y="4307321"/>
                  </a:lnTo>
                  <a:lnTo>
                    <a:pt x="0" y="4307321"/>
                  </a:lnTo>
                  <a:lnTo>
                    <a:pt x="0" y="0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0684" y="3393098"/>
              <a:ext cx="8629905" cy="30032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67936" y="5728537"/>
              <a:ext cx="8615680" cy="54610"/>
            </a:xfrm>
            <a:custGeom>
              <a:avLst/>
              <a:gdLst/>
              <a:ahLst/>
              <a:cxnLst/>
              <a:rect l="l" t="t" r="r" b="b"/>
              <a:pathLst>
                <a:path w="8615680" h="54610">
                  <a:moveTo>
                    <a:pt x="4152" y="0"/>
                  </a:moveTo>
                  <a:lnTo>
                    <a:pt x="0" y="0"/>
                  </a:lnTo>
                  <a:lnTo>
                    <a:pt x="0" y="12446"/>
                  </a:lnTo>
                  <a:lnTo>
                    <a:pt x="2082" y="10363"/>
                  </a:lnTo>
                  <a:lnTo>
                    <a:pt x="4152" y="0"/>
                  </a:lnTo>
                  <a:close/>
                </a:path>
                <a:path w="8615680" h="54610">
                  <a:moveTo>
                    <a:pt x="8584273" y="37338"/>
                  </a:moveTo>
                  <a:lnTo>
                    <a:pt x="8581504" y="35267"/>
                  </a:lnTo>
                  <a:lnTo>
                    <a:pt x="8575980" y="31115"/>
                  </a:lnTo>
                  <a:lnTo>
                    <a:pt x="8569757" y="35267"/>
                  </a:lnTo>
                  <a:lnTo>
                    <a:pt x="8559381" y="31115"/>
                  </a:lnTo>
                  <a:lnTo>
                    <a:pt x="8551088" y="39408"/>
                  </a:lnTo>
                  <a:lnTo>
                    <a:pt x="8553158" y="49961"/>
                  </a:lnTo>
                  <a:lnTo>
                    <a:pt x="8565604" y="54102"/>
                  </a:lnTo>
                  <a:lnTo>
                    <a:pt x="8580120" y="49961"/>
                  </a:lnTo>
                  <a:lnTo>
                    <a:pt x="8584273" y="37338"/>
                  </a:lnTo>
                  <a:close/>
                </a:path>
                <a:path w="8615680" h="54610">
                  <a:moveTo>
                    <a:pt x="8615388" y="0"/>
                  </a:moveTo>
                  <a:lnTo>
                    <a:pt x="8600872" y="8293"/>
                  </a:lnTo>
                  <a:lnTo>
                    <a:pt x="8594649" y="8293"/>
                  </a:lnTo>
                  <a:lnTo>
                    <a:pt x="8582203" y="14516"/>
                  </a:lnTo>
                  <a:lnTo>
                    <a:pt x="8584273" y="22809"/>
                  </a:lnTo>
                  <a:lnTo>
                    <a:pt x="8600872" y="18669"/>
                  </a:lnTo>
                  <a:lnTo>
                    <a:pt x="8615388" y="12446"/>
                  </a:lnTo>
                  <a:lnTo>
                    <a:pt x="8615388" y="0"/>
                  </a:lnTo>
                  <a:close/>
                </a:path>
              </a:pathLst>
            </a:custGeom>
            <a:solidFill>
              <a:srgbClr val="A3CC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67945" y="5728528"/>
              <a:ext cx="8615680" cy="54610"/>
            </a:xfrm>
            <a:custGeom>
              <a:avLst/>
              <a:gdLst/>
              <a:ahLst/>
              <a:cxnLst/>
              <a:rect l="l" t="t" r="r" b="b"/>
              <a:pathLst>
                <a:path w="8615680" h="54610">
                  <a:moveTo>
                    <a:pt x="8569751" y="35265"/>
                  </a:moveTo>
                  <a:lnTo>
                    <a:pt x="8575974" y="31116"/>
                  </a:lnTo>
                  <a:lnTo>
                    <a:pt x="8584270" y="37339"/>
                  </a:lnTo>
                  <a:lnTo>
                    <a:pt x="8580122" y="49959"/>
                  </a:lnTo>
                  <a:lnTo>
                    <a:pt x="8565602" y="54107"/>
                  </a:lnTo>
                  <a:lnTo>
                    <a:pt x="8553157" y="49959"/>
                  </a:lnTo>
                  <a:lnTo>
                    <a:pt x="8551083" y="39414"/>
                  </a:lnTo>
                  <a:lnTo>
                    <a:pt x="8559380" y="31116"/>
                  </a:lnTo>
                  <a:lnTo>
                    <a:pt x="8569750" y="35265"/>
                  </a:lnTo>
                  <a:close/>
                </a:path>
                <a:path w="8615680" h="54610">
                  <a:moveTo>
                    <a:pt x="8615384" y="12446"/>
                  </a:moveTo>
                  <a:lnTo>
                    <a:pt x="8600864" y="18669"/>
                  </a:lnTo>
                  <a:lnTo>
                    <a:pt x="8584270" y="22818"/>
                  </a:lnTo>
                  <a:lnTo>
                    <a:pt x="8582196" y="14520"/>
                  </a:lnTo>
                  <a:lnTo>
                    <a:pt x="8594641" y="8297"/>
                  </a:lnTo>
                  <a:lnTo>
                    <a:pt x="8600863" y="8297"/>
                  </a:lnTo>
                  <a:lnTo>
                    <a:pt x="8615383" y="0"/>
                  </a:lnTo>
                  <a:lnTo>
                    <a:pt x="8615383" y="12446"/>
                  </a:lnTo>
                  <a:close/>
                </a:path>
                <a:path w="8615680" h="54610">
                  <a:moveTo>
                    <a:pt x="0" y="0"/>
                  </a:moveTo>
                  <a:lnTo>
                    <a:pt x="4148" y="0"/>
                  </a:lnTo>
                  <a:lnTo>
                    <a:pt x="2074" y="10372"/>
                  </a:lnTo>
                  <a:lnTo>
                    <a:pt x="0" y="12446"/>
                  </a:lnTo>
                  <a:lnTo>
                    <a:pt x="0" y="0"/>
                  </a:lnTo>
                  <a:close/>
                </a:path>
                <a:path w="8615680" h="54610">
                  <a:moveTo>
                    <a:pt x="8569751" y="35265"/>
                  </a:moveTo>
                  <a:lnTo>
                    <a:pt x="8575974" y="31116"/>
                  </a:lnTo>
                  <a:lnTo>
                    <a:pt x="8584270" y="37339"/>
                  </a:lnTo>
                  <a:lnTo>
                    <a:pt x="8580122" y="49959"/>
                  </a:lnTo>
                  <a:lnTo>
                    <a:pt x="8565602" y="54107"/>
                  </a:lnTo>
                  <a:lnTo>
                    <a:pt x="8553157" y="49959"/>
                  </a:lnTo>
                  <a:lnTo>
                    <a:pt x="8551083" y="39414"/>
                  </a:lnTo>
                  <a:lnTo>
                    <a:pt x="8559380" y="31116"/>
                  </a:lnTo>
                  <a:lnTo>
                    <a:pt x="8569750" y="35265"/>
                  </a:lnTo>
                  <a:close/>
                </a:path>
                <a:path w="8615680" h="54610">
                  <a:moveTo>
                    <a:pt x="8615384" y="12446"/>
                  </a:moveTo>
                  <a:lnTo>
                    <a:pt x="8600864" y="18669"/>
                  </a:lnTo>
                  <a:lnTo>
                    <a:pt x="8584270" y="22818"/>
                  </a:lnTo>
                  <a:lnTo>
                    <a:pt x="8582196" y="14520"/>
                  </a:lnTo>
                  <a:lnTo>
                    <a:pt x="8594641" y="8297"/>
                  </a:lnTo>
                  <a:lnTo>
                    <a:pt x="8600863" y="8297"/>
                  </a:lnTo>
                  <a:lnTo>
                    <a:pt x="8615383" y="0"/>
                  </a:lnTo>
                  <a:lnTo>
                    <a:pt x="8615383" y="12446"/>
                  </a:lnTo>
                  <a:close/>
                </a:path>
                <a:path w="8615680" h="54610">
                  <a:moveTo>
                    <a:pt x="0" y="0"/>
                  </a:moveTo>
                  <a:lnTo>
                    <a:pt x="4148" y="0"/>
                  </a:lnTo>
                  <a:lnTo>
                    <a:pt x="2074" y="10372"/>
                  </a:lnTo>
                  <a:lnTo>
                    <a:pt x="0" y="12446"/>
                  </a:lnTo>
                  <a:lnTo>
                    <a:pt x="0" y="0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4241" y="5818938"/>
              <a:ext cx="87117" cy="684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59398" y="6168833"/>
              <a:ext cx="288925" cy="293370"/>
            </a:xfrm>
            <a:custGeom>
              <a:avLst/>
              <a:gdLst/>
              <a:ahLst/>
              <a:cxnLst/>
              <a:rect l="l" t="t" r="r" b="b"/>
              <a:pathLst>
                <a:path w="288925" h="293370">
                  <a:moveTo>
                    <a:pt x="186855" y="166293"/>
                  </a:moveTo>
                  <a:lnTo>
                    <a:pt x="185191" y="164211"/>
                  </a:lnTo>
                  <a:lnTo>
                    <a:pt x="178562" y="155917"/>
                  </a:lnTo>
                  <a:lnTo>
                    <a:pt x="161963" y="164211"/>
                  </a:lnTo>
                  <a:lnTo>
                    <a:pt x="155740" y="155917"/>
                  </a:lnTo>
                  <a:lnTo>
                    <a:pt x="151587" y="145376"/>
                  </a:lnTo>
                  <a:lnTo>
                    <a:pt x="135001" y="155917"/>
                  </a:lnTo>
                  <a:lnTo>
                    <a:pt x="130848" y="170434"/>
                  </a:lnTo>
                  <a:lnTo>
                    <a:pt x="122555" y="176657"/>
                  </a:lnTo>
                  <a:lnTo>
                    <a:pt x="97663" y="205701"/>
                  </a:lnTo>
                  <a:lnTo>
                    <a:pt x="60325" y="226453"/>
                  </a:lnTo>
                  <a:lnTo>
                    <a:pt x="43561" y="232676"/>
                  </a:lnTo>
                  <a:lnTo>
                    <a:pt x="14528" y="255485"/>
                  </a:lnTo>
                  <a:lnTo>
                    <a:pt x="0" y="274332"/>
                  </a:lnTo>
                  <a:lnTo>
                    <a:pt x="4152" y="282625"/>
                  </a:lnTo>
                  <a:lnTo>
                    <a:pt x="31115" y="284708"/>
                  </a:lnTo>
                  <a:lnTo>
                    <a:pt x="45631" y="290931"/>
                  </a:lnTo>
                  <a:lnTo>
                    <a:pt x="68630" y="293001"/>
                  </a:lnTo>
                  <a:lnTo>
                    <a:pt x="81064" y="284708"/>
                  </a:lnTo>
                  <a:lnTo>
                    <a:pt x="99733" y="274332"/>
                  </a:lnTo>
                  <a:lnTo>
                    <a:pt x="112179" y="251345"/>
                  </a:lnTo>
                  <a:lnTo>
                    <a:pt x="120484" y="234746"/>
                  </a:lnTo>
                  <a:lnTo>
                    <a:pt x="139141" y="226453"/>
                  </a:lnTo>
                  <a:lnTo>
                    <a:pt x="157810" y="226453"/>
                  </a:lnTo>
                  <a:lnTo>
                    <a:pt x="149517" y="214007"/>
                  </a:lnTo>
                  <a:lnTo>
                    <a:pt x="161963" y="203631"/>
                  </a:lnTo>
                  <a:lnTo>
                    <a:pt x="176479" y="187032"/>
                  </a:lnTo>
                  <a:lnTo>
                    <a:pt x="186855" y="176669"/>
                  </a:lnTo>
                  <a:lnTo>
                    <a:pt x="186855" y="166293"/>
                  </a:lnTo>
                  <a:close/>
                </a:path>
                <a:path w="288925" h="293370">
                  <a:moveTo>
                    <a:pt x="288658" y="76923"/>
                  </a:moveTo>
                  <a:lnTo>
                    <a:pt x="276225" y="74841"/>
                  </a:lnTo>
                  <a:lnTo>
                    <a:pt x="263779" y="85217"/>
                  </a:lnTo>
                  <a:lnTo>
                    <a:pt x="247180" y="83146"/>
                  </a:lnTo>
                  <a:lnTo>
                    <a:pt x="228511" y="74841"/>
                  </a:lnTo>
                  <a:lnTo>
                    <a:pt x="226669" y="66548"/>
                  </a:lnTo>
                  <a:lnTo>
                    <a:pt x="224358" y="56172"/>
                  </a:lnTo>
                  <a:lnTo>
                    <a:pt x="211924" y="49949"/>
                  </a:lnTo>
                  <a:lnTo>
                    <a:pt x="211924" y="66548"/>
                  </a:lnTo>
                  <a:lnTo>
                    <a:pt x="195148" y="41478"/>
                  </a:lnTo>
                  <a:lnTo>
                    <a:pt x="186855" y="18669"/>
                  </a:lnTo>
                  <a:lnTo>
                    <a:pt x="170268" y="12446"/>
                  </a:lnTo>
                  <a:lnTo>
                    <a:pt x="155740" y="0"/>
                  </a:lnTo>
                  <a:lnTo>
                    <a:pt x="147447" y="2070"/>
                  </a:lnTo>
                  <a:lnTo>
                    <a:pt x="157822" y="18669"/>
                  </a:lnTo>
                  <a:lnTo>
                    <a:pt x="176479" y="39408"/>
                  </a:lnTo>
                  <a:lnTo>
                    <a:pt x="186855" y="49949"/>
                  </a:lnTo>
                  <a:lnTo>
                    <a:pt x="186855" y="54102"/>
                  </a:lnTo>
                  <a:lnTo>
                    <a:pt x="197231" y="70700"/>
                  </a:lnTo>
                  <a:lnTo>
                    <a:pt x="197231" y="85217"/>
                  </a:lnTo>
                  <a:lnTo>
                    <a:pt x="193078" y="103886"/>
                  </a:lnTo>
                  <a:lnTo>
                    <a:pt x="176479" y="112179"/>
                  </a:lnTo>
                  <a:lnTo>
                    <a:pt x="176479" y="120484"/>
                  </a:lnTo>
                  <a:lnTo>
                    <a:pt x="201371" y="130848"/>
                  </a:lnTo>
                  <a:lnTo>
                    <a:pt x="209842" y="143306"/>
                  </a:lnTo>
                  <a:lnTo>
                    <a:pt x="195148" y="164211"/>
                  </a:lnTo>
                  <a:lnTo>
                    <a:pt x="205701" y="168363"/>
                  </a:lnTo>
                  <a:lnTo>
                    <a:pt x="209842" y="172516"/>
                  </a:lnTo>
                  <a:lnTo>
                    <a:pt x="228511" y="164211"/>
                  </a:lnTo>
                  <a:lnTo>
                    <a:pt x="240957" y="147447"/>
                  </a:lnTo>
                  <a:lnTo>
                    <a:pt x="249250" y="135001"/>
                  </a:lnTo>
                  <a:lnTo>
                    <a:pt x="253403" y="130860"/>
                  </a:lnTo>
                  <a:lnTo>
                    <a:pt x="251333" y="120484"/>
                  </a:lnTo>
                  <a:lnTo>
                    <a:pt x="257556" y="112179"/>
                  </a:lnTo>
                  <a:lnTo>
                    <a:pt x="276225" y="112179"/>
                  </a:lnTo>
                  <a:lnTo>
                    <a:pt x="282448" y="99733"/>
                  </a:lnTo>
                  <a:lnTo>
                    <a:pt x="286397" y="85217"/>
                  </a:lnTo>
                  <a:lnTo>
                    <a:pt x="288658" y="76923"/>
                  </a:lnTo>
                  <a:close/>
                </a:path>
              </a:pathLst>
            </a:custGeom>
            <a:solidFill>
              <a:srgbClr val="247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2145" y="6161561"/>
              <a:ext cx="303181" cy="3075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63728" y="5695339"/>
              <a:ext cx="29209" cy="45720"/>
            </a:xfrm>
            <a:custGeom>
              <a:avLst/>
              <a:gdLst/>
              <a:ahLst/>
              <a:cxnLst/>
              <a:rect l="l" t="t" r="r" b="b"/>
              <a:pathLst>
                <a:path w="29209" h="45720">
                  <a:moveTo>
                    <a:pt x="14516" y="24892"/>
                  </a:moveTo>
                  <a:lnTo>
                    <a:pt x="14058" y="22821"/>
                  </a:lnTo>
                  <a:lnTo>
                    <a:pt x="10363" y="6223"/>
                  </a:lnTo>
                  <a:lnTo>
                    <a:pt x="0" y="0"/>
                  </a:lnTo>
                  <a:lnTo>
                    <a:pt x="0" y="18669"/>
                  </a:lnTo>
                  <a:lnTo>
                    <a:pt x="4140" y="24892"/>
                  </a:lnTo>
                  <a:lnTo>
                    <a:pt x="8293" y="22821"/>
                  </a:lnTo>
                  <a:lnTo>
                    <a:pt x="14516" y="24892"/>
                  </a:lnTo>
                  <a:close/>
                </a:path>
                <a:path w="29209" h="45720">
                  <a:moveTo>
                    <a:pt x="29032" y="43561"/>
                  </a:moveTo>
                  <a:lnTo>
                    <a:pt x="14516" y="29044"/>
                  </a:lnTo>
                  <a:lnTo>
                    <a:pt x="12446" y="35267"/>
                  </a:lnTo>
                  <a:lnTo>
                    <a:pt x="20739" y="45643"/>
                  </a:lnTo>
                  <a:lnTo>
                    <a:pt x="29032" y="43561"/>
                  </a:lnTo>
                  <a:close/>
                </a:path>
              </a:pathLst>
            </a:custGeom>
            <a:solidFill>
              <a:srgbClr val="A6C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963729" y="5695339"/>
              <a:ext cx="29209" cy="45720"/>
            </a:xfrm>
            <a:custGeom>
              <a:avLst/>
              <a:gdLst/>
              <a:ahLst/>
              <a:cxnLst/>
              <a:rect l="l" t="t" r="r" b="b"/>
              <a:pathLst>
                <a:path w="29209" h="45720">
                  <a:moveTo>
                    <a:pt x="14518" y="29040"/>
                  </a:moveTo>
                  <a:lnTo>
                    <a:pt x="29038" y="43561"/>
                  </a:lnTo>
                  <a:lnTo>
                    <a:pt x="20742" y="45635"/>
                  </a:lnTo>
                  <a:lnTo>
                    <a:pt x="12445" y="35263"/>
                  </a:lnTo>
                  <a:lnTo>
                    <a:pt x="14519" y="29040"/>
                  </a:lnTo>
                  <a:close/>
                </a:path>
                <a:path w="29209" h="45720">
                  <a:moveTo>
                    <a:pt x="4148" y="24892"/>
                  </a:moveTo>
                  <a:lnTo>
                    <a:pt x="0" y="18669"/>
                  </a:lnTo>
                  <a:lnTo>
                    <a:pt x="0" y="0"/>
                  </a:lnTo>
                  <a:lnTo>
                    <a:pt x="10370" y="6222"/>
                  </a:lnTo>
                  <a:lnTo>
                    <a:pt x="14518" y="24892"/>
                  </a:lnTo>
                  <a:lnTo>
                    <a:pt x="8296" y="22817"/>
                  </a:lnTo>
                  <a:lnTo>
                    <a:pt x="4148" y="24892"/>
                  </a:lnTo>
                  <a:close/>
                </a:path>
                <a:path w="29209" h="45720">
                  <a:moveTo>
                    <a:pt x="14518" y="29040"/>
                  </a:moveTo>
                  <a:lnTo>
                    <a:pt x="29038" y="43561"/>
                  </a:lnTo>
                  <a:lnTo>
                    <a:pt x="20742" y="45635"/>
                  </a:lnTo>
                  <a:lnTo>
                    <a:pt x="12445" y="35263"/>
                  </a:lnTo>
                  <a:lnTo>
                    <a:pt x="14519" y="29040"/>
                  </a:lnTo>
                  <a:close/>
                </a:path>
                <a:path w="29209" h="45720">
                  <a:moveTo>
                    <a:pt x="4148" y="24892"/>
                  </a:moveTo>
                  <a:lnTo>
                    <a:pt x="0" y="18669"/>
                  </a:lnTo>
                  <a:lnTo>
                    <a:pt x="0" y="0"/>
                  </a:lnTo>
                  <a:lnTo>
                    <a:pt x="10370" y="6222"/>
                  </a:lnTo>
                  <a:lnTo>
                    <a:pt x="14518" y="24892"/>
                  </a:lnTo>
                  <a:lnTo>
                    <a:pt x="8296" y="22817"/>
                  </a:lnTo>
                  <a:lnTo>
                    <a:pt x="4148" y="24892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0684" y="6850782"/>
              <a:ext cx="8630078" cy="6544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7906" y="3334842"/>
              <a:ext cx="8011273" cy="33480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86186" y="2196080"/>
              <a:ext cx="390524" cy="52958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8004" y="2683295"/>
              <a:ext cx="141364" cy="16754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377080" y="2678772"/>
              <a:ext cx="20955" cy="169545"/>
            </a:xfrm>
            <a:custGeom>
              <a:avLst/>
              <a:gdLst/>
              <a:ahLst/>
              <a:cxnLst/>
              <a:rect l="l" t="t" r="r" b="b"/>
              <a:pathLst>
                <a:path w="20954" h="169544">
                  <a:moveTo>
                    <a:pt x="20764" y="0"/>
                  </a:moveTo>
                  <a:lnTo>
                    <a:pt x="0" y="0"/>
                  </a:lnTo>
                  <a:lnTo>
                    <a:pt x="0" y="169456"/>
                  </a:lnTo>
                  <a:lnTo>
                    <a:pt x="20764" y="169456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8479" y="2723045"/>
              <a:ext cx="110219" cy="1277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0017" y="2679111"/>
              <a:ext cx="106066" cy="17172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8842" y="2723045"/>
              <a:ext cx="101822" cy="12779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840110" y="2678772"/>
              <a:ext cx="20955" cy="169545"/>
            </a:xfrm>
            <a:custGeom>
              <a:avLst/>
              <a:gdLst/>
              <a:ahLst/>
              <a:cxnLst/>
              <a:rect l="l" t="t" r="r" b="b"/>
              <a:pathLst>
                <a:path w="20954" h="169544">
                  <a:moveTo>
                    <a:pt x="20764" y="0"/>
                  </a:moveTo>
                  <a:lnTo>
                    <a:pt x="0" y="0"/>
                  </a:lnTo>
                  <a:lnTo>
                    <a:pt x="0" y="169456"/>
                  </a:lnTo>
                  <a:lnTo>
                    <a:pt x="20764" y="169456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9231" y="2685387"/>
              <a:ext cx="106066" cy="16335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18692" y="2723045"/>
              <a:ext cx="99664" cy="1257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9329" y="2723045"/>
              <a:ext cx="108143" cy="1277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8791" y="2723045"/>
              <a:ext cx="191197" cy="1719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6980" y="2727055"/>
              <a:ext cx="118524" cy="1656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7246" y="2679111"/>
              <a:ext cx="820850" cy="21374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670929" y="2685388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30">
                  <a:moveTo>
                    <a:pt x="22834" y="41846"/>
                  </a:moveTo>
                  <a:lnTo>
                    <a:pt x="2082" y="41846"/>
                  </a:lnTo>
                  <a:lnTo>
                    <a:pt x="2082" y="163360"/>
                  </a:lnTo>
                  <a:lnTo>
                    <a:pt x="22834" y="163360"/>
                  </a:lnTo>
                  <a:lnTo>
                    <a:pt x="22834" y="41846"/>
                  </a:lnTo>
                  <a:close/>
                </a:path>
                <a:path w="22859" h="163830">
                  <a:moveTo>
                    <a:pt x="22834" y="0"/>
                  </a:moveTo>
                  <a:lnTo>
                    <a:pt x="0" y="0"/>
                  </a:lnTo>
                  <a:lnTo>
                    <a:pt x="0" y="20929"/>
                  </a:lnTo>
                  <a:lnTo>
                    <a:pt x="22834" y="20929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4921" y="2723045"/>
              <a:ext cx="110219" cy="1277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66286" y="2723045"/>
              <a:ext cx="101914" cy="1257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96207" y="1984368"/>
              <a:ext cx="185832" cy="10413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807568" y="1947468"/>
              <a:ext cx="19050" cy="139700"/>
            </a:xfrm>
            <a:custGeom>
              <a:avLst/>
              <a:gdLst/>
              <a:ahLst/>
              <a:cxnLst/>
              <a:rect l="l" t="t" r="r" b="b"/>
              <a:pathLst>
                <a:path w="19050" h="139700">
                  <a:moveTo>
                    <a:pt x="18757" y="0"/>
                  </a:moveTo>
                  <a:lnTo>
                    <a:pt x="0" y="0"/>
                  </a:lnTo>
                  <a:lnTo>
                    <a:pt x="0" y="139319"/>
                  </a:lnTo>
                  <a:lnTo>
                    <a:pt x="18757" y="139319"/>
                  </a:lnTo>
                  <a:lnTo>
                    <a:pt x="18757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50641" y="1984368"/>
              <a:ext cx="91874" cy="10413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969607" y="1986457"/>
              <a:ext cx="62865" cy="100330"/>
            </a:xfrm>
            <a:custGeom>
              <a:avLst/>
              <a:gdLst/>
              <a:ahLst/>
              <a:cxnLst/>
              <a:rect l="l" t="t" r="r" b="b"/>
              <a:pathLst>
                <a:path w="62865" h="100330">
                  <a:moveTo>
                    <a:pt x="62522" y="18707"/>
                  </a:moveTo>
                  <a:lnTo>
                    <a:pt x="62001" y="16637"/>
                  </a:lnTo>
                  <a:lnTo>
                    <a:pt x="61480" y="14554"/>
                  </a:lnTo>
                  <a:lnTo>
                    <a:pt x="58356" y="2070"/>
                  </a:lnTo>
                  <a:lnTo>
                    <a:pt x="54178" y="0"/>
                  </a:lnTo>
                  <a:lnTo>
                    <a:pt x="43764" y="0"/>
                  </a:lnTo>
                  <a:lnTo>
                    <a:pt x="39598" y="2070"/>
                  </a:lnTo>
                  <a:lnTo>
                    <a:pt x="29171" y="6235"/>
                  </a:lnTo>
                  <a:lnTo>
                    <a:pt x="16675" y="14554"/>
                  </a:lnTo>
                  <a:lnTo>
                    <a:pt x="16675" y="0"/>
                  </a:lnTo>
                  <a:lnTo>
                    <a:pt x="0" y="0"/>
                  </a:lnTo>
                  <a:lnTo>
                    <a:pt x="0" y="99974"/>
                  </a:lnTo>
                  <a:lnTo>
                    <a:pt x="16675" y="99974"/>
                  </a:lnTo>
                  <a:lnTo>
                    <a:pt x="20840" y="24942"/>
                  </a:lnTo>
                  <a:lnTo>
                    <a:pt x="35420" y="18707"/>
                  </a:lnTo>
                  <a:lnTo>
                    <a:pt x="47929" y="16637"/>
                  </a:lnTo>
                  <a:lnTo>
                    <a:pt x="56261" y="16637"/>
                  </a:lnTo>
                  <a:lnTo>
                    <a:pt x="60439" y="18707"/>
                  </a:lnTo>
                  <a:lnTo>
                    <a:pt x="62522" y="18707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19207" y="7427704"/>
              <a:ext cx="76199" cy="1142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23906" y="6590054"/>
              <a:ext cx="75308" cy="1128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20085" y="6588004"/>
              <a:ext cx="79308" cy="1149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20438" y="6588004"/>
              <a:ext cx="77221" cy="11494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20724" y="2388069"/>
              <a:ext cx="371221" cy="12003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20724" y="3228835"/>
              <a:ext cx="76407" cy="1158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21856" y="3230938"/>
              <a:ext cx="72115" cy="1179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16808" y="3228835"/>
              <a:ext cx="76236" cy="12003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313477" y="3228835"/>
              <a:ext cx="78640" cy="12003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20724" y="4067660"/>
              <a:ext cx="76407" cy="1179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117735" y="4069763"/>
              <a:ext cx="78296" cy="1179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216808" y="4069763"/>
              <a:ext cx="76236" cy="1179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313477" y="4069763"/>
              <a:ext cx="78468" cy="11793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030338" y="4910670"/>
              <a:ext cx="63500" cy="116205"/>
            </a:xfrm>
            <a:custGeom>
              <a:avLst/>
              <a:gdLst/>
              <a:ahLst/>
              <a:cxnLst/>
              <a:rect l="l" t="t" r="r" b="b"/>
              <a:pathLst>
                <a:path w="63500" h="116204">
                  <a:moveTo>
                    <a:pt x="62941" y="103035"/>
                  </a:moveTo>
                  <a:lnTo>
                    <a:pt x="39928" y="103035"/>
                  </a:lnTo>
                  <a:lnTo>
                    <a:pt x="39928" y="0"/>
                  </a:lnTo>
                  <a:lnTo>
                    <a:pt x="27203" y="4203"/>
                  </a:lnTo>
                  <a:lnTo>
                    <a:pt x="23012" y="10515"/>
                  </a:lnTo>
                  <a:lnTo>
                    <a:pt x="18834" y="14719"/>
                  </a:lnTo>
                  <a:lnTo>
                    <a:pt x="8369" y="16814"/>
                  </a:lnTo>
                  <a:lnTo>
                    <a:pt x="0" y="16814"/>
                  </a:lnTo>
                  <a:lnTo>
                    <a:pt x="0" y="27330"/>
                  </a:lnTo>
                  <a:lnTo>
                    <a:pt x="25107" y="27330"/>
                  </a:lnTo>
                  <a:lnTo>
                    <a:pt x="25107" y="103035"/>
                  </a:lnTo>
                  <a:lnTo>
                    <a:pt x="0" y="103035"/>
                  </a:lnTo>
                  <a:lnTo>
                    <a:pt x="0" y="115824"/>
                  </a:lnTo>
                  <a:lnTo>
                    <a:pt x="62941" y="115824"/>
                  </a:lnTo>
                  <a:lnTo>
                    <a:pt x="62941" y="103035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124665" y="4910660"/>
              <a:ext cx="73226" cy="11793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21176" y="4908557"/>
              <a:ext cx="77315" cy="12003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319239" y="4908557"/>
              <a:ext cx="79852" cy="12003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4030338" y="5751435"/>
              <a:ext cx="63500" cy="114300"/>
            </a:xfrm>
            <a:custGeom>
              <a:avLst/>
              <a:gdLst/>
              <a:ahLst/>
              <a:cxnLst/>
              <a:rect l="l" t="t" r="r" b="b"/>
              <a:pathLst>
                <a:path w="63500" h="114300">
                  <a:moveTo>
                    <a:pt x="62941" y="103212"/>
                  </a:moveTo>
                  <a:lnTo>
                    <a:pt x="39928" y="103212"/>
                  </a:lnTo>
                  <a:lnTo>
                    <a:pt x="39928" y="0"/>
                  </a:lnTo>
                  <a:lnTo>
                    <a:pt x="27203" y="2095"/>
                  </a:lnTo>
                  <a:lnTo>
                    <a:pt x="23012" y="10515"/>
                  </a:lnTo>
                  <a:lnTo>
                    <a:pt x="18834" y="12611"/>
                  </a:lnTo>
                  <a:lnTo>
                    <a:pt x="8369" y="14719"/>
                  </a:lnTo>
                  <a:lnTo>
                    <a:pt x="0" y="14719"/>
                  </a:lnTo>
                  <a:lnTo>
                    <a:pt x="0" y="25234"/>
                  </a:lnTo>
                  <a:lnTo>
                    <a:pt x="25107" y="25234"/>
                  </a:lnTo>
                  <a:lnTo>
                    <a:pt x="25107" y="103212"/>
                  </a:lnTo>
                  <a:lnTo>
                    <a:pt x="0" y="103212"/>
                  </a:lnTo>
                  <a:lnTo>
                    <a:pt x="0" y="113728"/>
                  </a:lnTo>
                  <a:lnTo>
                    <a:pt x="62941" y="113728"/>
                  </a:lnTo>
                  <a:lnTo>
                    <a:pt x="62941" y="1032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120481" y="5749323"/>
              <a:ext cx="79503" cy="1200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21081" y="5749323"/>
              <a:ext cx="77411" cy="12003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19239" y="5749323"/>
              <a:ext cx="79852" cy="120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3554171" y="1155778"/>
            <a:ext cx="11028680" cy="7787005"/>
            <a:chOff x="3634379" y="483249"/>
            <a:chExt cx="11028680" cy="7787005"/>
          </a:xfrm>
        </p:grpSpPr>
        <p:sp>
          <p:nvSpPr>
            <p:cNvPr id="6" name="object 6"/>
            <p:cNvSpPr/>
            <p:nvPr/>
          </p:nvSpPr>
          <p:spPr>
            <a:xfrm>
              <a:off x="3634379" y="483249"/>
              <a:ext cx="11028680" cy="7787005"/>
            </a:xfrm>
            <a:custGeom>
              <a:avLst/>
              <a:gdLst/>
              <a:ahLst/>
              <a:cxnLst/>
              <a:rect l="l" t="t" r="r" b="b"/>
              <a:pathLst>
                <a:path w="11028680" h="7787005">
                  <a:moveTo>
                    <a:pt x="11028549" y="7786790"/>
                  </a:moveTo>
                  <a:lnTo>
                    <a:pt x="0" y="7786790"/>
                  </a:lnTo>
                  <a:lnTo>
                    <a:pt x="0" y="0"/>
                  </a:lnTo>
                  <a:lnTo>
                    <a:pt x="11028549" y="0"/>
                  </a:lnTo>
                  <a:lnTo>
                    <a:pt x="11028549" y="7786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1482" y="1781739"/>
              <a:ext cx="8786495" cy="4970145"/>
            </a:xfrm>
            <a:custGeom>
              <a:avLst/>
              <a:gdLst/>
              <a:ahLst/>
              <a:cxnLst/>
              <a:rect l="l" t="t" r="r" b="b"/>
              <a:pathLst>
                <a:path w="8786494" h="4970145">
                  <a:moveTo>
                    <a:pt x="8786333" y="4969939"/>
                  </a:moveTo>
                  <a:lnTo>
                    <a:pt x="0" y="4969939"/>
                  </a:lnTo>
                  <a:lnTo>
                    <a:pt x="0" y="0"/>
                  </a:lnTo>
                  <a:lnTo>
                    <a:pt x="8786333" y="0"/>
                  </a:lnTo>
                  <a:lnTo>
                    <a:pt x="8786333" y="4969939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23125" y="4080949"/>
            <a:ext cx="177800" cy="1732280"/>
            <a:chOff x="3803333" y="3408420"/>
            <a:chExt cx="177800" cy="173228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8752" y="4772274"/>
              <a:ext cx="136704" cy="3679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3333" y="3408420"/>
              <a:ext cx="177610" cy="1332011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3981" y="7708054"/>
            <a:ext cx="1256630" cy="6080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9935" y="7707181"/>
            <a:ext cx="445700" cy="33346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8781" y="7710632"/>
            <a:ext cx="406477" cy="31166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6767" y="8647469"/>
            <a:ext cx="847133" cy="1391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95348" y="7706253"/>
            <a:ext cx="1227782" cy="72169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105158" y="1644322"/>
            <a:ext cx="372110" cy="208279"/>
            <a:chOff x="4185366" y="971793"/>
            <a:chExt cx="372110" cy="208279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366" y="971793"/>
              <a:ext cx="234619" cy="16559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1279" y="1009484"/>
              <a:ext cx="105985" cy="16996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595317" y="1642228"/>
            <a:ext cx="236854" cy="168275"/>
            <a:chOff x="4675525" y="969699"/>
            <a:chExt cx="236854" cy="168275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525" y="971793"/>
              <a:ext cx="87139" cy="1635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0182" y="969699"/>
              <a:ext cx="112036" cy="167691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4935748" y="1642228"/>
            <a:ext cx="1032510" cy="168275"/>
            <a:chOff x="5015956" y="969699"/>
            <a:chExt cx="1032510" cy="168275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5956" y="969699"/>
              <a:ext cx="263838" cy="1676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10916" y="1013672"/>
              <a:ext cx="99760" cy="1237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50097" y="1009484"/>
              <a:ext cx="101835" cy="125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76830" y="978075"/>
              <a:ext cx="74691" cy="1593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76417" y="971803"/>
              <a:ext cx="116205" cy="163830"/>
            </a:xfrm>
            <a:custGeom>
              <a:avLst/>
              <a:gdLst/>
              <a:ahLst/>
              <a:cxnLst/>
              <a:rect l="l" t="t" r="r" b="b"/>
              <a:pathLst>
                <a:path w="116204" h="163830">
                  <a:moveTo>
                    <a:pt x="74853" y="62814"/>
                  </a:moveTo>
                  <a:lnTo>
                    <a:pt x="72783" y="41871"/>
                  </a:lnTo>
                  <a:lnTo>
                    <a:pt x="55575" y="41973"/>
                  </a:lnTo>
                  <a:lnTo>
                    <a:pt x="50215" y="42659"/>
                  </a:lnTo>
                  <a:lnTo>
                    <a:pt x="43700" y="44526"/>
                  </a:lnTo>
                  <a:lnTo>
                    <a:pt x="35433" y="48158"/>
                  </a:lnTo>
                  <a:lnTo>
                    <a:pt x="20916" y="58623"/>
                  </a:lnTo>
                  <a:lnTo>
                    <a:pt x="20916" y="41871"/>
                  </a:lnTo>
                  <a:lnTo>
                    <a:pt x="0" y="41871"/>
                  </a:lnTo>
                  <a:lnTo>
                    <a:pt x="0" y="163499"/>
                  </a:lnTo>
                  <a:lnTo>
                    <a:pt x="20739" y="163499"/>
                  </a:lnTo>
                  <a:lnTo>
                    <a:pt x="20739" y="77647"/>
                  </a:lnTo>
                  <a:lnTo>
                    <a:pt x="24307" y="73494"/>
                  </a:lnTo>
                  <a:lnTo>
                    <a:pt x="29044" y="70167"/>
                  </a:lnTo>
                  <a:lnTo>
                    <a:pt x="43561" y="62814"/>
                  </a:lnTo>
                  <a:lnTo>
                    <a:pt x="60159" y="60718"/>
                  </a:lnTo>
                  <a:lnTo>
                    <a:pt x="68465" y="62814"/>
                  </a:lnTo>
                  <a:lnTo>
                    <a:pt x="74688" y="62814"/>
                  </a:lnTo>
                  <a:lnTo>
                    <a:pt x="74853" y="62814"/>
                  </a:lnTo>
                  <a:close/>
                </a:path>
                <a:path w="116204" h="163830">
                  <a:moveTo>
                    <a:pt x="114109" y="41871"/>
                  </a:moveTo>
                  <a:lnTo>
                    <a:pt x="93357" y="41871"/>
                  </a:lnTo>
                  <a:lnTo>
                    <a:pt x="93357" y="163499"/>
                  </a:lnTo>
                  <a:lnTo>
                    <a:pt x="114109" y="163499"/>
                  </a:lnTo>
                  <a:lnTo>
                    <a:pt x="114109" y="41871"/>
                  </a:lnTo>
                  <a:close/>
                </a:path>
                <a:path w="116204" h="163830">
                  <a:moveTo>
                    <a:pt x="116179" y="0"/>
                  </a:moveTo>
                  <a:lnTo>
                    <a:pt x="93357" y="0"/>
                  </a:lnTo>
                  <a:lnTo>
                    <a:pt x="93357" y="20929"/>
                  </a:lnTo>
                  <a:lnTo>
                    <a:pt x="116179" y="20929"/>
                  </a:lnTo>
                  <a:lnTo>
                    <a:pt x="11617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21650" y="1009484"/>
              <a:ext cx="110134" cy="1279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4607" y="1009484"/>
              <a:ext cx="93536" cy="127906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6063373" y="1638040"/>
            <a:ext cx="440690" cy="172085"/>
            <a:chOff x="6143581" y="965511"/>
            <a:chExt cx="440690" cy="172085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43581" y="1013672"/>
              <a:ext cx="162003" cy="1216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334620" y="971803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60" h="163830">
                  <a:moveTo>
                    <a:pt x="20751" y="41871"/>
                  </a:moveTo>
                  <a:lnTo>
                    <a:pt x="0" y="41871"/>
                  </a:lnTo>
                  <a:lnTo>
                    <a:pt x="0" y="163499"/>
                  </a:lnTo>
                  <a:lnTo>
                    <a:pt x="20751" y="163499"/>
                  </a:lnTo>
                  <a:lnTo>
                    <a:pt x="20751" y="41871"/>
                  </a:lnTo>
                  <a:close/>
                </a:path>
                <a:path w="22860" h="163830">
                  <a:moveTo>
                    <a:pt x="22821" y="0"/>
                  </a:moveTo>
                  <a:lnTo>
                    <a:pt x="0" y="0"/>
                  </a:lnTo>
                  <a:lnTo>
                    <a:pt x="0" y="20929"/>
                  </a:lnTo>
                  <a:lnTo>
                    <a:pt x="22821" y="20929"/>
                  </a:lnTo>
                  <a:lnTo>
                    <a:pt x="22821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2523" y="978075"/>
              <a:ext cx="74691" cy="1593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2111" y="965511"/>
              <a:ext cx="101835" cy="16978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605228" y="1638040"/>
            <a:ext cx="340995" cy="172085"/>
            <a:chOff x="6685436" y="965511"/>
            <a:chExt cx="340995" cy="172085"/>
          </a:xfrm>
        </p:grpSpPr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5436" y="978075"/>
              <a:ext cx="76938" cy="1593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5197" y="965511"/>
              <a:ext cx="101835" cy="16978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16079" y="1009484"/>
              <a:ext cx="109961" cy="127906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7055968" y="1643929"/>
            <a:ext cx="20955" cy="65405"/>
          </a:xfrm>
          <a:custGeom>
            <a:avLst/>
            <a:gdLst/>
            <a:ahLst/>
            <a:cxnLst/>
            <a:rect l="l" t="t" r="r" b="b"/>
            <a:pathLst>
              <a:path w="20954" h="65405">
                <a:moveTo>
                  <a:pt x="0" y="0"/>
                </a:moveTo>
                <a:lnTo>
                  <a:pt x="20747" y="0"/>
                </a:lnTo>
                <a:lnTo>
                  <a:pt x="20747" y="65068"/>
                </a:lnTo>
                <a:lnTo>
                  <a:pt x="0" y="65068"/>
                </a:lnTo>
                <a:lnTo>
                  <a:pt x="0" y="0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7055968" y="1638040"/>
            <a:ext cx="810260" cy="216535"/>
            <a:chOff x="7136176" y="965511"/>
            <a:chExt cx="810260" cy="216535"/>
          </a:xfrm>
        </p:grpSpPr>
        <p:sp>
          <p:nvSpPr>
            <p:cNvPr id="51" name="object 51"/>
            <p:cNvSpPr/>
            <p:nvPr/>
          </p:nvSpPr>
          <p:spPr>
            <a:xfrm>
              <a:off x="7136168" y="971409"/>
              <a:ext cx="123189" cy="163830"/>
            </a:xfrm>
            <a:custGeom>
              <a:avLst/>
              <a:gdLst/>
              <a:ahLst/>
              <a:cxnLst/>
              <a:rect l="l" t="t" r="r" b="b"/>
              <a:pathLst>
                <a:path w="123190" h="163830">
                  <a:moveTo>
                    <a:pt x="122580" y="0"/>
                  </a:moveTo>
                  <a:lnTo>
                    <a:pt x="101841" y="0"/>
                  </a:lnTo>
                  <a:lnTo>
                    <a:pt x="101841" y="65062"/>
                  </a:lnTo>
                  <a:lnTo>
                    <a:pt x="20751" y="65062"/>
                  </a:lnTo>
                  <a:lnTo>
                    <a:pt x="20751" y="0"/>
                  </a:lnTo>
                  <a:lnTo>
                    <a:pt x="0" y="0"/>
                  </a:lnTo>
                  <a:lnTo>
                    <a:pt x="0" y="65062"/>
                  </a:lnTo>
                  <a:lnTo>
                    <a:pt x="0" y="84201"/>
                  </a:lnTo>
                  <a:lnTo>
                    <a:pt x="0" y="163309"/>
                  </a:lnTo>
                  <a:lnTo>
                    <a:pt x="20751" y="163309"/>
                  </a:lnTo>
                  <a:lnTo>
                    <a:pt x="20751" y="84201"/>
                  </a:lnTo>
                  <a:lnTo>
                    <a:pt x="101841" y="84201"/>
                  </a:lnTo>
                  <a:lnTo>
                    <a:pt x="101841" y="163309"/>
                  </a:lnTo>
                  <a:lnTo>
                    <a:pt x="122580" y="163309"/>
                  </a:lnTo>
                  <a:lnTo>
                    <a:pt x="122580" y="84201"/>
                  </a:lnTo>
                  <a:lnTo>
                    <a:pt x="122580" y="65062"/>
                  </a:lnTo>
                  <a:lnTo>
                    <a:pt x="122580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8179" y="965511"/>
              <a:ext cx="648012" cy="21602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7969547" y="1644322"/>
            <a:ext cx="743585" cy="210185"/>
            <a:chOff x="8049755" y="971793"/>
            <a:chExt cx="743585" cy="210185"/>
          </a:xfrm>
        </p:grpSpPr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49755" y="971793"/>
              <a:ext cx="105985" cy="16350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86862" y="1009484"/>
              <a:ext cx="101835" cy="1258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17744" y="1009484"/>
              <a:ext cx="110134" cy="12790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56925" y="1009484"/>
              <a:ext cx="192951" cy="17205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76848" y="1013498"/>
              <a:ext cx="116358" cy="165772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8808610" y="1642228"/>
            <a:ext cx="1423035" cy="210185"/>
            <a:chOff x="8888818" y="969699"/>
            <a:chExt cx="1423035" cy="210185"/>
          </a:xfrm>
        </p:grpSpPr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88818" y="969699"/>
              <a:ext cx="1104629" cy="20974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016439" y="971803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30">
                  <a:moveTo>
                    <a:pt x="20751" y="41871"/>
                  </a:moveTo>
                  <a:lnTo>
                    <a:pt x="2070" y="41871"/>
                  </a:lnTo>
                  <a:lnTo>
                    <a:pt x="2070" y="163499"/>
                  </a:lnTo>
                  <a:lnTo>
                    <a:pt x="20751" y="163499"/>
                  </a:lnTo>
                  <a:lnTo>
                    <a:pt x="20751" y="41871"/>
                  </a:lnTo>
                  <a:close/>
                </a:path>
                <a:path w="22859" h="163830">
                  <a:moveTo>
                    <a:pt x="22821" y="0"/>
                  </a:moveTo>
                  <a:lnTo>
                    <a:pt x="0" y="0"/>
                  </a:lnTo>
                  <a:lnTo>
                    <a:pt x="0" y="20929"/>
                  </a:lnTo>
                  <a:lnTo>
                    <a:pt x="22821" y="20929"/>
                  </a:lnTo>
                  <a:lnTo>
                    <a:pt x="22821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68312" y="1009484"/>
              <a:ext cx="112209" cy="12790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11643" y="1009484"/>
              <a:ext cx="99588" cy="125812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10287041" y="1686201"/>
            <a:ext cx="27305" cy="29845"/>
          </a:xfrm>
          <a:custGeom>
            <a:avLst/>
            <a:gdLst/>
            <a:ahLst/>
            <a:cxnLst/>
            <a:rect l="l" t="t" r="r" b="b"/>
            <a:pathLst>
              <a:path w="27304" h="29844">
                <a:moveTo>
                  <a:pt x="26971" y="29315"/>
                </a:moveTo>
                <a:lnTo>
                  <a:pt x="0" y="29315"/>
                </a:lnTo>
                <a:lnTo>
                  <a:pt x="0" y="0"/>
                </a:lnTo>
                <a:lnTo>
                  <a:pt x="26971" y="0"/>
                </a:lnTo>
                <a:lnTo>
                  <a:pt x="26971" y="29315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87041" y="1776416"/>
            <a:ext cx="27305" cy="31750"/>
          </a:xfrm>
          <a:custGeom>
            <a:avLst/>
            <a:gdLst/>
            <a:ahLst/>
            <a:cxnLst/>
            <a:rect l="l" t="t" r="r" b="b"/>
            <a:pathLst>
              <a:path w="27304" h="31750">
                <a:moveTo>
                  <a:pt x="26971" y="31409"/>
                </a:moveTo>
                <a:lnTo>
                  <a:pt x="0" y="31409"/>
                </a:lnTo>
                <a:lnTo>
                  <a:pt x="0" y="0"/>
                </a:lnTo>
                <a:lnTo>
                  <a:pt x="26971" y="0"/>
                </a:lnTo>
                <a:lnTo>
                  <a:pt x="26971" y="31409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87041" y="1686201"/>
            <a:ext cx="27305" cy="29845"/>
          </a:xfrm>
          <a:custGeom>
            <a:avLst/>
            <a:gdLst/>
            <a:ahLst/>
            <a:cxnLst/>
            <a:rect l="l" t="t" r="r" b="b"/>
            <a:pathLst>
              <a:path w="27304" h="29844">
                <a:moveTo>
                  <a:pt x="26971" y="29315"/>
                </a:moveTo>
                <a:lnTo>
                  <a:pt x="0" y="29315"/>
                </a:lnTo>
                <a:lnTo>
                  <a:pt x="0" y="0"/>
                </a:lnTo>
                <a:lnTo>
                  <a:pt x="26971" y="0"/>
                </a:lnTo>
                <a:lnTo>
                  <a:pt x="26971" y="29315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87041" y="1776416"/>
            <a:ext cx="27305" cy="31750"/>
          </a:xfrm>
          <a:custGeom>
            <a:avLst/>
            <a:gdLst/>
            <a:ahLst/>
            <a:cxnLst/>
            <a:rect l="l" t="t" r="r" b="b"/>
            <a:pathLst>
              <a:path w="27304" h="31750">
                <a:moveTo>
                  <a:pt x="26971" y="31409"/>
                </a:moveTo>
                <a:lnTo>
                  <a:pt x="0" y="31409"/>
                </a:lnTo>
                <a:lnTo>
                  <a:pt x="0" y="0"/>
                </a:lnTo>
                <a:lnTo>
                  <a:pt x="26971" y="0"/>
                </a:lnTo>
                <a:lnTo>
                  <a:pt x="26971" y="31409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664785" y="7722329"/>
            <a:ext cx="502788" cy="360778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11541295" y="7723301"/>
            <a:ext cx="629920" cy="436245"/>
          </a:xfrm>
          <a:custGeom>
            <a:avLst/>
            <a:gdLst/>
            <a:ahLst/>
            <a:cxnLst/>
            <a:rect l="l" t="t" r="r" b="b"/>
            <a:pathLst>
              <a:path w="629920" h="436245">
                <a:moveTo>
                  <a:pt x="121831" y="39166"/>
                </a:moveTo>
                <a:lnTo>
                  <a:pt x="90893" y="9969"/>
                </a:lnTo>
                <a:lnTo>
                  <a:pt x="56540" y="0"/>
                </a:lnTo>
                <a:lnTo>
                  <a:pt x="45364" y="1625"/>
                </a:lnTo>
                <a:lnTo>
                  <a:pt x="10299" y="30822"/>
                </a:lnTo>
                <a:lnTo>
                  <a:pt x="0" y="64363"/>
                </a:lnTo>
                <a:lnTo>
                  <a:pt x="4114" y="78955"/>
                </a:lnTo>
                <a:lnTo>
                  <a:pt x="37757" y="115125"/>
                </a:lnTo>
                <a:lnTo>
                  <a:pt x="74396" y="124828"/>
                </a:lnTo>
                <a:lnTo>
                  <a:pt x="99148" y="81038"/>
                </a:lnTo>
                <a:lnTo>
                  <a:pt x="59969" y="60020"/>
                </a:lnTo>
                <a:lnTo>
                  <a:pt x="51714" y="70612"/>
                </a:lnTo>
                <a:lnTo>
                  <a:pt x="78524" y="85217"/>
                </a:lnTo>
                <a:lnTo>
                  <a:pt x="62026" y="110236"/>
                </a:lnTo>
                <a:lnTo>
                  <a:pt x="51714" y="106070"/>
                </a:lnTo>
                <a:lnTo>
                  <a:pt x="48412" y="105575"/>
                </a:lnTo>
                <a:lnTo>
                  <a:pt x="43903" y="103720"/>
                </a:lnTo>
                <a:lnTo>
                  <a:pt x="37071" y="99910"/>
                </a:lnTo>
                <a:lnTo>
                  <a:pt x="26797" y="93548"/>
                </a:lnTo>
                <a:lnTo>
                  <a:pt x="18554" y="74790"/>
                </a:lnTo>
                <a:lnTo>
                  <a:pt x="16624" y="66586"/>
                </a:lnTo>
                <a:lnTo>
                  <a:pt x="17005" y="57759"/>
                </a:lnTo>
                <a:lnTo>
                  <a:pt x="36614" y="23787"/>
                </a:lnTo>
                <a:lnTo>
                  <a:pt x="59512" y="14274"/>
                </a:lnTo>
                <a:lnTo>
                  <a:pt x="67703" y="14655"/>
                </a:lnTo>
                <a:lnTo>
                  <a:pt x="105333" y="41249"/>
                </a:lnTo>
                <a:lnTo>
                  <a:pt x="111518" y="55841"/>
                </a:lnTo>
                <a:lnTo>
                  <a:pt x="113588" y="55841"/>
                </a:lnTo>
                <a:lnTo>
                  <a:pt x="121831" y="39166"/>
                </a:lnTo>
                <a:close/>
              </a:path>
              <a:path w="629920" h="436245">
                <a:moveTo>
                  <a:pt x="183692" y="108153"/>
                </a:moveTo>
                <a:lnTo>
                  <a:pt x="181216" y="101828"/>
                </a:lnTo>
                <a:lnTo>
                  <a:pt x="176225" y="95123"/>
                </a:lnTo>
                <a:lnTo>
                  <a:pt x="173240" y="92481"/>
                </a:lnTo>
                <a:lnTo>
                  <a:pt x="171323" y="90792"/>
                </a:lnTo>
                <a:lnTo>
                  <a:pt x="171323" y="114401"/>
                </a:lnTo>
                <a:lnTo>
                  <a:pt x="167195" y="126923"/>
                </a:lnTo>
                <a:lnTo>
                  <a:pt x="147612" y="112318"/>
                </a:lnTo>
                <a:lnTo>
                  <a:pt x="128016" y="97726"/>
                </a:lnTo>
                <a:lnTo>
                  <a:pt x="140385" y="93548"/>
                </a:lnTo>
                <a:lnTo>
                  <a:pt x="145122" y="92481"/>
                </a:lnTo>
                <a:lnTo>
                  <a:pt x="150444" y="92773"/>
                </a:lnTo>
                <a:lnTo>
                  <a:pt x="156921" y="95021"/>
                </a:lnTo>
                <a:lnTo>
                  <a:pt x="165138" y="99809"/>
                </a:lnTo>
                <a:lnTo>
                  <a:pt x="171323" y="114401"/>
                </a:lnTo>
                <a:lnTo>
                  <a:pt x="171323" y="90792"/>
                </a:lnTo>
                <a:lnTo>
                  <a:pt x="167741" y="87630"/>
                </a:lnTo>
                <a:lnTo>
                  <a:pt x="154825" y="78955"/>
                </a:lnTo>
                <a:lnTo>
                  <a:pt x="134200" y="81038"/>
                </a:lnTo>
                <a:lnTo>
                  <a:pt x="102654" y="113334"/>
                </a:lnTo>
                <a:lnTo>
                  <a:pt x="100152" y="131254"/>
                </a:lnTo>
                <a:lnTo>
                  <a:pt x="101206" y="139433"/>
                </a:lnTo>
                <a:lnTo>
                  <a:pt x="128016" y="168630"/>
                </a:lnTo>
                <a:lnTo>
                  <a:pt x="144513" y="172796"/>
                </a:lnTo>
                <a:lnTo>
                  <a:pt x="152768" y="175056"/>
                </a:lnTo>
                <a:lnTo>
                  <a:pt x="161010" y="160286"/>
                </a:lnTo>
                <a:lnTo>
                  <a:pt x="140385" y="160286"/>
                </a:lnTo>
                <a:lnTo>
                  <a:pt x="125958" y="151942"/>
                </a:lnTo>
                <a:lnTo>
                  <a:pt x="117703" y="143598"/>
                </a:lnTo>
                <a:lnTo>
                  <a:pt x="113588" y="133172"/>
                </a:lnTo>
                <a:lnTo>
                  <a:pt x="113588" y="124828"/>
                </a:lnTo>
                <a:lnTo>
                  <a:pt x="115646" y="120662"/>
                </a:lnTo>
                <a:lnTo>
                  <a:pt x="115646" y="116497"/>
                </a:lnTo>
                <a:lnTo>
                  <a:pt x="119773" y="112318"/>
                </a:lnTo>
                <a:lnTo>
                  <a:pt x="166230" y="139433"/>
                </a:lnTo>
                <a:lnTo>
                  <a:pt x="173380" y="143598"/>
                </a:lnTo>
                <a:lnTo>
                  <a:pt x="175958" y="139433"/>
                </a:lnTo>
                <a:lnTo>
                  <a:pt x="183692" y="126923"/>
                </a:lnTo>
                <a:lnTo>
                  <a:pt x="183692" y="108153"/>
                </a:lnTo>
                <a:close/>
              </a:path>
              <a:path w="629920" h="436245">
                <a:moveTo>
                  <a:pt x="255866" y="143598"/>
                </a:moveTo>
                <a:lnTo>
                  <a:pt x="253809" y="139433"/>
                </a:lnTo>
                <a:lnTo>
                  <a:pt x="245554" y="135255"/>
                </a:lnTo>
                <a:lnTo>
                  <a:pt x="233184" y="133172"/>
                </a:lnTo>
                <a:lnTo>
                  <a:pt x="218744" y="135255"/>
                </a:lnTo>
                <a:lnTo>
                  <a:pt x="224942" y="124828"/>
                </a:lnTo>
                <a:lnTo>
                  <a:pt x="212559" y="116497"/>
                </a:lnTo>
                <a:lnTo>
                  <a:pt x="171145" y="191731"/>
                </a:lnTo>
                <a:lnTo>
                  <a:pt x="183527" y="197993"/>
                </a:lnTo>
                <a:lnTo>
                  <a:pt x="218744" y="143598"/>
                </a:lnTo>
                <a:lnTo>
                  <a:pt x="231127" y="145681"/>
                </a:lnTo>
                <a:lnTo>
                  <a:pt x="241439" y="149860"/>
                </a:lnTo>
                <a:lnTo>
                  <a:pt x="247624" y="154025"/>
                </a:lnTo>
                <a:lnTo>
                  <a:pt x="249682" y="156108"/>
                </a:lnTo>
                <a:lnTo>
                  <a:pt x="251739" y="156108"/>
                </a:lnTo>
                <a:lnTo>
                  <a:pt x="255866" y="143598"/>
                </a:lnTo>
                <a:close/>
              </a:path>
              <a:path w="629920" h="436245">
                <a:moveTo>
                  <a:pt x="367398" y="214680"/>
                </a:moveTo>
                <a:lnTo>
                  <a:pt x="334225" y="191731"/>
                </a:lnTo>
                <a:lnTo>
                  <a:pt x="321856" y="187566"/>
                </a:lnTo>
                <a:lnTo>
                  <a:pt x="315671" y="175056"/>
                </a:lnTo>
                <a:lnTo>
                  <a:pt x="303301" y="166535"/>
                </a:lnTo>
                <a:lnTo>
                  <a:pt x="288861" y="164452"/>
                </a:lnTo>
                <a:lnTo>
                  <a:pt x="278549" y="166535"/>
                </a:lnTo>
                <a:lnTo>
                  <a:pt x="282676" y="158203"/>
                </a:lnTo>
                <a:lnTo>
                  <a:pt x="270306" y="149860"/>
                </a:lnTo>
                <a:lnTo>
                  <a:pt x="229057" y="225094"/>
                </a:lnTo>
                <a:lnTo>
                  <a:pt x="241439" y="231355"/>
                </a:lnTo>
                <a:lnTo>
                  <a:pt x="276491" y="175056"/>
                </a:lnTo>
                <a:lnTo>
                  <a:pt x="290918" y="175056"/>
                </a:lnTo>
                <a:lnTo>
                  <a:pt x="301231" y="181305"/>
                </a:lnTo>
                <a:lnTo>
                  <a:pt x="305358" y="187566"/>
                </a:lnTo>
                <a:lnTo>
                  <a:pt x="305358" y="193827"/>
                </a:lnTo>
                <a:lnTo>
                  <a:pt x="303301" y="200075"/>
                </a:lnTo>
                <a:lnTo>
                  <a:pt x="303301" y="204254"/>
                </a:lnTo>
                <a:lnTo>
                  <a:pt x="301231" y="206336"/>
                </a:lnTo>
                <a:lnTo>
                  <a:pt x="299173" y="210502"/>
                </a:lnTo>
                <a:lnTo>
                  <a:pt x="274421" y="252209"/>
                </a:lnTo>
                <a:lnTo>
                  <a:pt x="286804" y="258470"/>
                </a:lnTo>
                <a:lnTo>
                  <a:pt x="315671" y="210502"/>
                </a:lnTo>
                <a:lnTo>
                  <a:pt x="317728" y="206336"/>
                </a:lnTo>
                <a:lnTo>
                  <a:pt x="323913" y="202158"/>
                </a:lnTo>
                <a:lnTo>
                  <a:pt x="336296" y="204254"/>
                </a:lnTo>
                <a:lnTo>
                  <a:pt x="348830" y="208419"/>
                </a:lnTo>
                <a:lnTo>
                  <a:pt x="352958" y="214680"/>
                </a:lnTo>
                <a:lnTo>
                  <a:pt x="352958" y="220929"/>
                </a:lnTo>
                <a:lnTo>
                  <a:pt x="350901" y="227190"/>
                </a:lnTo>
                <a:lnTo>
                  <a:pt x="350901" y="231355"/>
                </a:lnTo>
                <a:lnTo>
                  <a:pt x="348830" y="233438"/>
                </a:lnTo>
                <a:lnTo>
                  <a:pt x="346773" y="237617"/>
                </a:lnTo>
                <a:lnTo>
                  <a:pt x="321856" y="279323"/>
                </a:lnTo>
                <a:lnTo>
                  <a:pt x="334225" y="285750"/>
                </a:lnTo>
                <a:lnTo>
                  <a:pt x="367398" y="229273"/>
                </a:lnTo>
                <a:lnTo>
                  <a:pt x="367398" y="214680"/>
                </a:lnTo>
                <a:close/>
              </a:path>
              <a:path w="629920" h="436245">
                <a:moveTo>
                  <a:pt x="449884" y="266801"/>
                </a:moveTo>
                <a:lnTo>
                  <a:pt x="445757" y="254292"/>
                </a:lnTo>
                <a:lnTo>
                  <a:pt x="439572" y="248043"/>
                </a:lnTo>
                <a:lnTo>
                  <a:pt x="435444" y="245948"/>
                </a:lnTo>
                <a:lnTo>
                  <a:pt x="431317" y="241782"/>
                </a:lnTo>
                <a:lnTo>
                  <a:pt x="423075" y="235521"/>
                </a:lnTo>
                <a:lnTo>
                  <a:pt x="408635" y="231355"/>
                </a:lnTo>
                <a:lnTo>
                  <a:pt x="400392" y="229273"/>
                </a:lnTo>
                <a:lnTo>
                  <a:pt x="394208" y="241782"/>
                </a:lnTo>
                <a:lnTo>
                  <a:pt x="400392" y="241782"/>
                </a:lnTo>
                <a:lnTo>
                  <a:pt x="412762" y="245948"/>
                </a:lnTo>
                <a:lnTo>
                  <a:pt x="423075" y="252209"/>
                </a:lnTo>
                <a:lnTo>
                  <a:pt x="429260" y="256374"/>
                </a:lnTo>
                <a:lnTo>
                  <a:pt x="433387" y="262636"/>
                </a:lnTo>
                <a:lnTo>
                  <a:pt x="435444" y="270979"/>
                </a:lnTo>
                <a:lnTo>
                  <a:pt x="431317" y="275145"/>
                </a:lnTo>
                <a:lnTo>
                  <a:pt x="425132" y="273583"/>
                </a:lnTo>
                <a:lnTo>
                  <a:pt x="425132" y="287832"/>
                </a:lnTo>
                <a:lnTo>
                  <a:pt x="412762" y="308686"/>
                </a:lnTo>
                <a:lnTo>
                  <a:pt x="396265" y="308686"/>
                </a:lnTo>
                <a:lnTo>
                  <a:pt x="381825" y="300342"/>
                </a:lnTo>
                <a:lnTo>
                  <a:pt x="375640" y="289915"/>
                </a:lnTo>
                <a:lnTo>
                  <a:pt x="381825" y="279323"/>
                </a:lnTo>
                <a:lnTo>
                  <a:pt x="390080" y="275145"/>
                </a:lnTo>
                <a:lnTo>
                  <a:pt x="402450" y="277228"/>
                </a:lnTo>
                <a:lnTo>
                  <a:pt x="416890" y="283489"/>
                </a:lnTo>
                <a:lnTo>
                  <a:pt x="425132" y="287832"/>
                </a:lnTo>
                <a:lnTo>
                  <a:pt x="425132" y="273583"/>
                </a:lnTo>
                <a:lnTo>
                  <a:pt x="423075" y="273062"/>
                </a:lnTo>
                <a:lnTo>
                  <a:pt x="410705" y="266801"/>
                </a:lnTo>
                <a:lnTo>
                  <a:pt x="399097" y="263677"/>
                </a:lnTo>
                <a:lnTo>
                  <a:pt x="393014" y="262115"/>
                </a:lnTo>
                <a:lnTo>
                  <a:pt x="385953" y="260553"/>
                </a:lnTo>
                <a:lnTo>
                  <a:pt x="371513" y="266801"/>
                </a:lnTo>
                <a:lnTo>
                  <a:pt x="365328" y="275145"/>
                </a:lnTo>
                <a:lnTo>
                  <a:pt x="363016" y="281203"/>
                </a:lnTo>
                <a:lnTo>
                  <a:pt x="362242" y="287489"/>
                </a:lnTo>
                <a:lnTo>
                  <a:pt x="363016" y="294944"/>
                </a:lnTo>
                <a:lnTo>
                  <a:pt x="365328" y="304520"/>
                </a:lnTo>
                <a:lnTo>
                  <a:pt x="379768" y="314947"/>
                </a:lnTo>
                <a:lnTo>
                  <a:pt x="388010" y="319112"/>
                </a:lnTo>
                <a:lnTo>
                  <a:pt x="408635" y="319112"/>
                </a:lnTo>
                <a:lnTo>
                  <a:pt x="402450" y="325374"/>
                </a:lnTo>
                <a:lnTo>
                  <a:pt x="414820" y="333705"/>
                </a:lnTo>
                <a:lnTo>
                  <a:pt x="429056" y="308686"/>
                </a:lnTo>
                <a:lnTo>
                  <a:pt x="445757" y="279323"/>
                </a:lnTo>
                <a:lnTo>
                  <a:pt x="447128" y="275145"/>
                </a:lnTo>
                <a:lnTo>
                  <a:pt x="449884" y="266801"/>
                </a:lnTo>
                <a:close/>
              </a:path>
              <a:path w="629920" h="436245">
                <a:moveTo>
                  <a:pt x="532536" y="310769"/>
                </a:moveTo>
                <a:lnTo>
                  <a:pt x="499541" y="287832"/>
                </a:lnTo>
                <a:lnTo>
                  <a:pt x="489064" y="287832"/>
                </a:lnTo>
                <a:lnTo>
                  <a:pt x="493356" y="281406"/>
                </a:lnTo>
                <a:lnTo>
                  <a:pt x="480809" y="273062"/>
                </a:lnTo>
                <a:lnTo>
                  <a:pt x="439572" y="346227"/>
                </a:lnTo>
                <a:lnTo>
                  <a:pt x="451942" y="354558"/>
                </a:lnTo>
                <a:lnTo>
                  <a:pt x="486994" y="298259"/>
                </a:lnTo>
                <a:lnTo>
                  <a:pt x="501599" y="300342"/>
                </a:lnTo>
                <a:lnTo>
                  <a:pt x="511911" y="304520"/>
                </a:lnTo>
                <a:lnTo>
                  <a:pt x="518096" y="310769"/>
                </a:lnTo>
                <a:lnTo>
                  <a:pt x="518096" y="317030"/>
                </a:lnTo>
                <a:lnTo>
                  <a:pt x="516039" y="323278"/>
                </a:lnTo>
                <a:lnTo>
                  <a:pt x="516039" y="327456"/>
                </a:lnTo>
                <a:lnTo>
                  <a:pt x="513981" y="329539"/>
                </a:lnTo>
                <a:lnTo>
                  <a:pt x="511911" y="333705"/>
                </a:lnTo>
                <a:lnTo>
                  <a:pt x="486994" y="375412"/>
                </a:lnTo>
                <a:lnTo>
                  <a:pt x="499541" y="383755"/>
                </a:lnTo>
                <a:lnTo>
                  <a:pt x="532536" y="325374"/>
                </a:lnTo>
                <a:lnTo>
                  <a:pt x="532536" y="310769"/>
                </a:lnTo>
                <a:close/>
              </a:path>
              <a:path w="629920" h="436245">
                <a:moveTo>
                  <a:pt x="629450" y="358736"/>
                </a:moveTo>
                <a:lnTo>
                  <a:pt x="617080" y="352475"/>
                </a:lnTo>
                <a:lnTo>
                  <a:pt x="561403" y="394182"/>
                </a:lnTo>
                <a:lnTo>
                  <a:pt x="571715" y="325374"/>
                </a:lnTo>
                <a:lnTo>
                  <a:pt x="557276" y="317030"/>
                </a:lnTo>
                <a:lnTo>
                  <a:pt x="546976" y="404787"/>
                </a:lnTo>
                <a:lnTo>
                  <a:pt x="516039" y="427723"/>
                </a:lnTo>
                <a:lnTo>
                  <a:pt x="528408" y="436067"/>
                </a:lnTo>
                <a:lnTo>
                  <a:pt x="583133" y="394182"/>
                </a:lnTo>
                <a:lnTo>
                  <a:pt x="629450" y="358736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408860" y="7707744"/>
            <a:ext cx="455981" cy="341865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4488914" y="2697939"/>
            <a:ext cx="8880475" cy="4781550"/>
            <a:chOff x="4569122" y="2025410"/>
            <a:chExt cx="8880475" cy="4781550"/>
          </a:xfrm>
        </p:grpSpPr>
        <p:sp>
          <p:nvSpPr>
            <p:cNvPr id="72" name="object 72"/>
            <p:cNvSpPr/>
            <p:nvPr/>
          </p:nvSpPr>
          <p:spPr>
            <a:xfrm>
              <a:off x="4670869" y="6735178"/>
              <a:ext cx="8778875" cy="27305"/>
            </a:xfrm>
            <a:custGeom>
              <a:avLst/>
              <a:gdLst/>
              <a:ahLst/>
              <a:cxnLst/>
              <a:rect l="l" t="t" r="r" b="b"/>
              <a:pathLst>
                <a:path w="8778875" h="27304">
                  <a:moveTo>
                    <a:pt x="8778303" y="0"/>
                  </a:moveTo>
                  <a:lnTo>
                    <a:pt x="0" y="0"/>
                  </a:lnTo>
                  <a:lnTo>
                    <a:pt x="0" y="26949"/>
                  </a:lnTo>
                  <a:lnTo>
                    <a:pt x="8778303" y="26949"/>
                  </a:lnTo>
                  <a:lnTo>
                    <a:pt x="87783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58107" y="2030074"/>
              <a:ext cx="702945" cy="4719955"/>
            </a:xfrm>
            <a:custGeom>
              <a:avLst/>
              <a:gdLst/>
              <a:ahLst/>
              <a:cxnLst/>
              <a:rect l="l" t="t" r="r" b="b"/>
              <a:pathLst>
                <a:path w="702945" h="4719955">
                  <a:moveTo>
                    <a:pt x="702734" y="4719607"/>
                  </a:moveTo>
                  <a:lnTo>
                    <a:pt x="0" y="4719607"/>
                  </a:lnTo>
                  <a:lnTo>
                    <a:pt x="0" y="0"/>
                  </a:lnTo>
                  <a:lnTo>
                    <a:pt x="702734" y="0"/>
                  </a:lnTo>
                  <a:lnTo>
                    <a:pt x="702734" y="4719607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757934" y="2029556"/>
              <a:ext cx="703580" cy="4719320"/>
            </a:xfrm>
            <a:custGeom>
              <a:avLst/>
              <a:gdLst/>
              <a:ahLst/>
              <a:cxnLst/>
              <a:rect l="l" t="t" r="r" b="b"/>
              <a:pathLst>
                <a:path w="703579" h="4719320">
                  <a:moveTo>
                    <a:pt x="0" y="0"/>
                  </a:moveTo>
                  <a:lnTo>
                    <a:pt x="703424" y="0"/>
                  </a:lnTo>
                  <a:lnTo>
                    <a:pt x="703424" y="4719089"/>
                  </a:lnTo>
                  <a:lnTo>
                    <a:pt x="0" y="4719089"/>
                  </a:lnTo>
                  <a:lnTo>
                    <a:pt x="0" y="0"/>
                  </a:lnTo>
                  <a:close/>
                </a:path>
                <a:path w="703579" h="4719320">
                  <a:moveTo>
                    <a:pt x="0" y="0"/>
                  </a:moveTo>
                  <a:lnTo>
                    <a:pt x="703424" y="0"/>
                  </a:lnTo>
                  <a:lnTo>
                    <a:pt x="703424" y="4719089"/>
                  </a:lnTo>
                  <a:lnTo>
                    <a:pt x="0" y="4719089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34970" y="3108367"/>
              <a:ext cx="704850" cy="3641725"/>
            </a:xfrm>
            <a:custGeom>
              <a:avLst/>
              <a:gdLst/>
              <a:ahLst/>
              <a:cxnLst/>
              <a:rect l="l" t="t" r="r" b="b"/>
              <a:pathLst>
                <a:path w="704850" h="3641725">
                  <a:moveTo>
                    <a:pt x="704807" y="3641313"/>
                  </a:moveTo>
                  <a:lnTo>
                    <a:pt x="0" y="3641313"/>
                  </a:lnTo>
                  <a:lnTo>
                    <a:pt x="0" y="0"/>
                  </a:lnTo>
                  <a:lnTo>
                    <a:pt x="704807" y="0"/>
                  </a:lnTo>
                  <a:lnTo>
                    <a:pt x="704807" y="3641313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35661" y="3109231"/>
              <a:ext cx="703580" cy="3639820"/>
            </a:xfrm>
            <a:custGeom>
              <a:avLst/>
              <a:gdLst/>
              <a:ahLst/>
              <a:cxnLst/>
              <a:rect l="l" t="t" r="r" b="b"/>
              <a:pathLst>
                <a:path w="703579" h="3639820">
                  <a:moveTo>
                    <a:pt x="0" y="0"/>
                  </a:moveTo>
                  <a:lnTo>
                    <a:pt x="703425" y="0"/>
                  </a:lnTo>
                  <a:lnTo>
                    <a:pt x="703425" y="3639413"/>
                  </a:lnTo>
                  <a:lnTo>
                    <a:pt x="0" y="3639413"/>
                  </a:lnTo>
                  <a:lnTo>
                    <a:pt x="0" y="0"/>
                  </a:lnTo>
                  <a:close/>
                </a:path>
                <a:path w="703579" h="3639820">
                  <a:moveTo>
                    <a:pt x="0" y="0"/>
                  </a:moveTo>
                  <a:lnTo>
                    <a:pt x="703425" y="0"/>
                  </a:lnTo>
                  <a:lnTo>
                    <a:pt x="703425" y="3639413"/>
                  </a:lnTo>
                  <a:lnTo>
                    <a:pt x="0" y="3639413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513906" y="5646504"/>
              <a:ext cx="702945" cy="1101725"/>
            </a:xfrm>
            <a:custGeom>
              <a:avLst/>
              <a:gdLst/>
              <a:ahLst/>
              <a:cxnLst/>
              <a:rect l="l" t="t" r="r" b="b"/>
              <a:pathLst>
                <a:path w="702945" h="1101725">
                  <a:moveTo>
                    <a:pt x="702734" y="1101103"/>
                  </a:moveTo>
                  <a:lnTo>
                    <a:pt x="0" y="1101103"/>
                  </a:lnTo>
                  <a:lnTo>
                    <a:pt x="0" y="0"/>
                  </a:lnTo>
                  <a:lnTo>
                    <a:pt x="702734" y="0"/>
                  </a:lnTo>
                  <a:lnTo>
                    <a:pt x="702734" y="1101103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15288" y="5646158"/>
              <a:ext cx="701675" cy="1102995"/>
            </a:xfrm>
            <a:custGeom>
              <a:avLst/>
              <a:gdLst/>
              <a:ahLst/>
              <a:cxnLst/>
              <a:rect l="l" t="t" r="r" b="b"/>
              <a:pathLst>
                <a:path w="701675" h="1102995">
                  <a:moveTo>
                    <a:pt x="0" y="0"/>
                  </a:moveTo>
                  <a:lnTo>
                    <a:pt x="701352" y="0"/>
                  </a:lnTo>
                  <a:lnTo>
                    <a:pt x="701352" y="1102485"/>
                  </a:lnTo>
                  <a:lnTo>
                    <a:pt x="0" y="1102485"/>
                  </a:lnTo>
                  <a:lnTo>
                    <a:pt x="0" y="0"/>
                  </a:lnTo>
                  <a:close/>
                </a:path>
                <a:path w="701675" h="1102995">
                  <a:moveTo>
                    <a:pt x="0" y="0"/>
                  </a:moveTo>
                  <a:lnTo>
                    <a:pt x="701352" y="0"/>
                  </a:lnTo>
                  <a:lnTo>
                    <a:pt x="701352" y="1102485"/>
                  </a:lnTo>
                  <a:lnTo>
                    <a:pt x="0" y="1102485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390769" y="5729449"/>
              <a:ext cx="702945" cy="1020444"/>
            </a:xfrm>
            <a:custGeom>
              <a:avLst/>
              <a:gdLst/>
              <a:ahLst/>
              <a:cxnLst/>
              <a:rect l="l" t="t" r="r" b="b"/>
              <a:pathLst>
                <a:path w="702945" h="1020445">
                  <a:moveTo>
                    <a:pt x="702733" y="1020231"/>
                  </a:moveTo>
                  <a:lnTo>
                    <a:pt x="0" y="1020231"/>
                  </a:lnTo>
                  <a:lnTo>
                    <a:pt x="0" y="0"/>
                  </a:lnTo>
                  <a:lnTo>
                    <a:pt x="702733" y="0"/>
                  </a:lnTo>
                  <a:lnTo>
                    <a:pt x="702733" y="1020231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393014" y="5729277"/>
              <a:ext cx="701675" cy="1019810"/>
            </a:xfrm>
            <a:custGeom>
              <a:avLst/>
              <a:gdLst/>
              <a:ahLst/>
              <a:cxnLst/>
              <a:rect l="l" t="t" r="r" b="b"/>
              <a:pathLst>
                <a:path w="701675" h="1019809">
                  <a:moveTo>
                    <a:pt x="0" y="0"/>
                  </a:moveTo>
                  <a:lnTo>
                    <a:pt x="701352" y="0"/>
                  </a:lnTo>
                  <a:lnTo>
                    <a:pt x="701352" y="1019367"/>
                  </a:lnTo>
                  <a:lnTo>
                    <a:pt x="0" y="1019367"/>
                  </a:lnTo>
                  <a:lnTo>
                    <a:pt x="0" y="0"/>
                  </a:lnTo>
                  <a:close/>
                </a:path>
                <a:path w="701675" h="1019809">
                  <a:moveTo>
                    <a:pt x="0" y="0"/>
                  </a:moveTo>
                  <a:lnTo>
                    <a:pt x="701352" y="0"/>
                  </a:lnTo>
                  <a:lnTo>
                    <a:pt x="701352" y="1019367"/>
                  </a:lnTo>
                  <a:lnTo>
                    <a:pt x="0" y="1019367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69704" y="5889120"/>
              <a:ext cx="704850" cy="861060"/>
            </a:xfrm>
            <a:custGeom>
              <a:avLst/>
              <a:gdLst/>
              <a:ahLst/>
              <a:cxnLst/>
              <a:rect l="l" t="t" r="r" b="b"/>
              <a:pathLst>
                <a:path w="704850" h="861059">
                  <a:moveTo>
                    <a:pt x="704807" y="860561"/>
                  </a:moveTo>
                  <a:lnTo>
                    <a:pt x="0" y="860561"/>
                  </a:lnTo>
                  <a:lnTo>
                    <a:pt x="0" y="0"/>
                  </a:lnTo>
                  <a:lnTo>
                    <a:pt x="704807" y="0"/>
                  </a:lnTo>
                  <a:lnTo>
                    <a:pt x="704807" y="860561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70568" y="5889120"/>
              <a:ext cx="701675" cy="859790"/>
            </a:xfrm>
            <a:custGeom>
              <a:avLst/>
              <a:gdLst/>
              <a:ahLst/>
              <a:cxnLst/>
              <a:rect l="l" t="t" r="r" b="b"/>
              <a:pathLst>
                <a:path w="701675" h="859790">
                  <a:moveTo>
                    <a:pt x="0" y="0"/>
                  </a:moveTo>
                  <a:lnTo>
                    <a:pt x="701179" y="0"/>
                  </a:lnTo>
                  <a:lnTo>
                    <a:pt x="701179" y="859524"/>
                  </a:lnTo>
                  <a:lnTo>
                    <a:pt x="0" y="859524"/>
                  </a:lnTo>
                  <a:lnTo>
                    <a:pt x="0" y="0"/>
                  </a:lnTo>
                  <a:close/>
                </a:path>
                <a:path w="701675" h="859790">
                  <a:moveTo>
                    <a:pt x="0" y="0"/>
                  </a:moveTo>
                  <a:lnTo>
                    <a:pt x="701179" y="0"/>
                  </a:lnTo>
                  <a:lnTo>
                    <a:pt x="701179" y="859524"/>
                  </a:lnTo>
                  <a:lnTo>
                    <a:pt x="0" y="859524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148640" y="5969992"/>
              <a:ext cx="702945" cy="779780"/>
            </a:xfrm>
            <a:custGeom>
              <a:avLst/>
              <a:gdLst/>
              <a:ahLst/>
              <a:cxnLst/>
              <a:rect l="l" t="t" r="r" b="b"/>
              <a:pathLst>
                <a:path w="702945" h="779779">
                  <a:moveTo>
                    <a:pt x="702733" y="779689"/>
                  </a:moveTo>
                  <a:lnTo>
                    <a:pt x="0" y="779689"/>
                  </a:lnTo>
                  <a:lnTo>
                    <a:pt x="0" y="0"/>
                  </a:lnTo>
                  <a:lnTo>
                    <a:pt x="702733" y="0"/>
                  </a:lnTo>
                  <a:lnTo>
                    <a:pt x="702733" y="779689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48295" y="5969992"/>
              <a:ext cx="701675" cy="779145"/>
            </a:xfrm>
            <a:custGeom>
              <a:avLst/>
              <a:gdLst/>
              <a:ahLst/>
              <a:cxnLst/>
              <a:rect l="l" t="t" r="r" b="b"/>
              <a:pathLst>
                <a:path w="701675" h="779145">
                  <a:moveTo>
                    <a:pt x="0" y="0"/>
                  </a:moveTo>
                  <a:lnTo>
                    <a:pt x="701179" y="0"/>
                  </a:lnTo>
                  <a:lnTo>
                    <a:pt x="701179" y="778652"/>
                  </a:lnTo>
                  <a:lnTo>
                    <a:pt x="0" y="778652"/>
                  </a:lnTo>
                  <a:lnTo>
                    <a:pt x="0" y="0"/>
                  </a:lnTo>
                  <a:close/>
                </a:path>
                <a:path w="701675" h="779145">
                  <a:moveTo>
                    <a:pt x="0" y="0"/>
                  </a:moveTo>
                  <a:lnTo>
                    <a:pt x="701179" y="0"/>
                  </a:lnTo>
                  <a:lnTo>
                    <a:pt x="701179" y="778652"/>
                  </a:lnTo>
                  <a:lnTo>
                    <a:pt x="0" y="778652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025503" y="6104778"/>
              <a:ext cx="702945" cy="643255"/>
            </a:xfrm>
            <a:custGeom>
              <a:avLst/>
              <a:gdLst/>
              <a:ahLst/>
              <a:cxnLst/>
              <a:rect l="l" t="t" r="r" b="b"/>
              <a:pathLst>
                <a:path w="702945" h="643254">
                  <a:moveTo>
                    <a:pt x="702733" y="642828"/>
                  </a:moveTo>
                  <a:lnTo>
                    <a:pt x="0" y="642828"/>
                  </a:lnTo>
                  <a:lnTo>
                    <a:pt x="0" y="0"/>
                  </a:lnTo>
                  <a:lnTo>
                    <a:pt x="702733" y="0"/>
                  </a:lnTo>
                  <a:lnTo>
                    <a:pt x="702733" y="642828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025849" y="6107025"/>
              <a:ext cx="703580" cy="641985"/>
            </a:xfrm>
            <a:custGeom>
              <a:avLst/>
              <a:gdLst/>
              <a:ahLst/>
              <a:cxnLst/>
              <a:rect l="l" t="t" r="r" b="b"/>
              <a:pathLst>
                <a:path w="703579" h="641984">
                  <a:moveTo>
                    <a:pt x="0" y="0"/>
                  </a:moveTo>
                  <a:lnTo>
                    <a:pt x="703252" y="0"/>
                  </a:lnTo>
                  <a:lnTo>
                    <a:pt x="703252" y="641619"/>
                  </a:lnTo>
                  <a:lnTo>
                    <a:pt x="0" y="641619"/>
                  </a:lnTo>
                  <a:lnTo>
                    <a:pt x="0" y="0"/>
                  </a:lnTo>
                  <a:close/>
                </a:path>
                <a:path w="703579" h="641984">
                  <a:moveTo>
                    <a:pt x="0" y="0"/>
                  </a:moveTo>
                  <a:lnTo>
                    <a:pt x="703252" y="0"/>
                  </a:lnTo>
                  <a:lnTo>
                    <a:pt x="703252" y="641619"/>
                  </a:lnTo>
                  <a:lnTo>
                    <a:pt x="0" y="641619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904439" y="6210534"/>
              <a:ext cx="702945" cy="539750"/>
            </a:xfrm>
            <a:custGeom>
              <a:avLst/>
              <a:gdLst/>
              <a:ahLst/>
              <a:cxnLst/>
              <a:rect l="l" t="t" r="r" b="b"/>
              <a:pathLst>
                <a:path w="702945" h="539750">
                  <a:moveTo>
                    <a:pt x="702733" y="539146"/>
                  </a:moveTo>
                  <a:lnTo>
                    <a:pt x="0" y="539146"/>
                  </a:lnTo>
                  <a:lnTo>
                    <a:pt x="0" y="0"/>
                  </a:lnTo>
                  <a:lnTo>
                    <a:pt x="702733" y="0"/>
                  </a:lnTo>
                  <a:lnTo>
                    <a:pt x="702733" y="539146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903403" y="6210880"/>
              <a:ext cx="703580" cy="537845"/>
            </a:xfrm>
            <a:custGeom>
              <a:avLst/>
              <a:gdLst/>
              <a:ahLst/>
              <a:cxnLst/>
              <a:rect l="l" t="t" r="r" b="b"/>
              <a:pathLst>
                <a:path w="703579" h="537845">
                  <a:moveTo>
                    <a:pt x="0" y="0"/>
                  </a:moveTo>
                  <a:lnTo>
                    <a:pt x="703425" y="0"/>
                  </a:lnTo>
                  <a:lnTo>
                    <a:pt x="703425" y="537764"/>
                  </a:lnTo>
                  <a:lnTo>
                    <a:pt x="0" y="537764"/>
                  </a:lnTo>
                  <a:lnTo>
                    <a:pt x="0" y="0"/>
                  </a:lnTo>
                  <a:close/>
                </a:path>
                <a:path w="703579" h="537845">
                  <a:moveTo>
                    <a:pt x="0" y="0"/>
                  </a:moveTo>
                  <a:lnTo>
                    <a:pt x="703425" y="0"/>
                  </a:lnTo>
                  <a:lnTo>
                    <a:pt x="703425" y="537764"/>
                  </a:lnTo>
                  <a:lnTo>
                    <a:pt x="0" y="537764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781301" y="6229197"/>
              <a:ext cx="702945" cy="520700"/>
            </a:xfrm>
            <a:custGeom>
              <a:avLst/>
              <a:gdLst/>
              <a:ahLst/>
              <a:cxnLst/>
              <a:rect l="l" t="t" r="r" b="b"/>
              <a:pathLst>
                <a:path w="702945" h="520700">
                  <a:moveTo>
                    <a:pt x="702733" y="520483"/>
                  </a:moveTo>
                  <a:lnTo>
                    <a:pt x="0" y="520483"/>
                  </a:lnTo>
                  <a:lnTo>
                    <a:pt x="0" y="0"/>
                  </a:lnTo>
                  <a:lnTo>
                    <a:pt x="702733" y="0"/>
                  </a:lnTo>
                  <a:lnTo>
                    <a:pt x="702733" y="520483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781128" y="6229543"/>
              <a:ext cx="703580" cy="519430"/>
            </a:xfrm>
            <a:custGeom>
              <a:avLst/>
              <a:gdLst/>
              <a:ahLst/>
              <a:cxnLst/>
              <a:rect l="l" t="t" r="r" b="b"/>
              <a:pathLst>
                <a:path w="703579" h="519429">
                  <a:moveTo>
                    <a:pt x="0" y="0"/>
                  </a:moveTo>
                  <a:lnTo>
                    <a:pt x="703425" y="0"/>
                  </a:lnTo>
                  <a:lnTo>
                    <a:pt x="703425" y="519101"/>
                  </a:lnTo>
                  <a:lnTo>
                    <a:pt x="0" y="519101"/>
                  </a:lnTo>
                  <a:lnTo>
                    <a:pt x="0" y="0"/>
                  </a:lnTo>
                  <a:close/>
                </a:path>
                <a:path w="703579" h="519429">
                  <a:moveTo>
                    <a:pt x="0" y="0"/>
                  </a:moveTo>
                  <a:lnTo>
                    <a:pt x="703425" y="0"/>
                  </a:lnTo>
                  <a:lnTo>
                    <a:pt x="703425" y="519101"/>
                  </a:lnTo>
                  <a:lnTo>
                    <a:pt x="0" y="519101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658165" y="6278964"/>
              <a:ext cx="704850" cy="471170"/>
            </a:xfrm>
            <a:custGeom>
              <a:avLst/>
              <a:gdLst/>
              <a:ahLst/>
              <a:cxnLst/>
              <a:rect l="l" t="t" r="r" b="b"/>
              <a:pathLst>
                <a:path w="704850" h="471170">
                  <a:moveTo>
                    <a:pt x="704807" y="470716"/>
                  </a:moveTo>
                  <a:lnTo>
                    <a:pt x="0" y="470716"/>
                  </a:lnTo>
                  <a:lnTo>
                    <a:pt x="0" y="0"/>
                  </a:lnTo>
                  <a:lnTo>
                    <a:pt x="704807" y="0"/>
                  </a:lnTo>
                  <a:lnTo>
                    <a:pt x="704807" y="470716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658683" y="6279482"/>
              <a:ext cx="703580" cy="469265"/>
            </a:xfrm>
            <a:custGeom>
              <a:avLst/>
              <a:gdLst/>
              <a:ahLst/>
              <a:cxnLst/>
              <a:rect l="l" t="t" r="r" b="b"/>
              <a:pathLst>
                <a:path w="703580" h="469265">
                  <a:moveTo>
                    <a:pt x="0" y="0"/>
                  </a:moveTo>
                  <a:lnTo>
                    <a:pt x="703425" y="0"/>
                  </a:lnTo>
                  <a:lnTo>
                    <a:pt x="703425" y="469161"/>
                  </a:lnTo>
                  <a:lnTo>
                    <a:pt x="0" y="469161"/>
                  </a:lnTo>
                  <a:lnTo>
                    <a:pt x="0" y="0"/>
                  </a:lnTo>
                  <a:close/>
                </a:path>
                <a:path w="703580" h="469265">
                  <a:moveTo>
                    <a:pt x="0" y="0"/>
                  </a:moveTo>
                  <a:lnTo>
                    <a:pt x="703425" y="0"/>
                  </a:lnTo>
                  <a:lnTo>
                    <a:pt x="703425" y="469161"/>
                  </a:lnTo>
                  <a:lnTo>
                    <a:pt x="0" y="469161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69122" y="6688509"/>
              <a:ext cx="78945" cy="118369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4296129" y="6744302"/>
            <a:ext cx="271780" cy="118745"/>
            <a:chOff x="4376337" y="6071773"/>
            <a:chExt cx="271780" cy="118745"/>
          </a:xfrm>
        </p:grpSpPr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76337" y="6073847"/>
              <a:ext cx="72553" cy="11629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69620" y="6071773"/>
              <a:ext cx="78945" cy="11836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69122" y="6071773"/>
              <a:ext cx="78945" cy="118369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4202846" y="6127567"/>
            <a:ext cx="365125" cy="118745"/>
            <a:chOff x="4283054" y="5455038"/>
            <a:chExt cx="365125" cy="118745"/>
          </a:xfrm>
        </p:grpSpPr>
        <p:sp>
          <p:nvSpPr>
            <p:cNvPr id="99" name="object 99"/>
            <p:cNvSpPr/>
            <p:nvPr/>
          </p:nvSpPr>
          <p:spPr>
            <a:xfrm>
              <a:off x="4283049" y="5457291"/>
              <a:ext cx="62230" cy="114300"/>
            </a:xfrm>
            <a:custGeom>
              <a:avLst/>
              <a:gdLst/>
              <a:ahLst/>
              <a:cxnLst/>
              <a:rect l="l" t="t" r="r" b="b"/>
              <a:pathLst>
                <a:path w="62229" h="114300">
                  <a:moveTo>
                    <a:pt x="62191" y="101612"/>
                  </a:moveTo>
                  <a:lnTo>
                    <a:pt x="37312" y="101612"/>
                  </a:lnTo>
                  <a:lnTo>
                    <a:pt x="37312" y="0"/>
                  </a:lnTo>
                  <a:lnTo>
                    <a:pt x="26949" y="4152"/>
                  </a:lnTo>
                  <a:lnTo>
                    <a:pt x="22796" y="10363"/>
                  </a:lnTo>
                  <a:lnTo>
                    <a:pt x="16586" y="14516"/>
                  </a:lnTo>
                  <a:lnTo>
                    <a:pt x="6223" y="16586"/>
                  </a:lnTo>
                  <a:lnTo>
                    <a:pt x="0" y="16586"/>
                  </a:lnTo>
                  <a:lnTo>
                    <a:pt x="0" y="26962"/>
                  </a:lnTo>
                  <a:lnTo>
                    <a:pt x="22796" y="26962"/>
                  </a:lnTo>
                  <a:lnTo>
                    <a:pt x="22796" y="101612"/>
                  </a:lnTo>
                  <a:lnTo>
                    <a:pt x="0" y="101612"/>
                  </a:lnTo>
                  <a:lnTo>
                    <a:pt x="0" y="114223"/>
                  </a:lnTo>
                  <a:lnTo>
                    <a:pt x="62191" y="114223"/>
                  </a:lnTo>
                  <a:lnTo>
                    <a:pt x="62191" y="1016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72286" y="5455038"/>
              <a:ext cx="76604" cy="11854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9620" y="5455038"/>
              <a:ext cx="78945" cy="1185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9122" y="5455038"/>
              <a:ext cx="78945" cy="118543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4202673" y="5513250"/>
            <a:ext cx="365760" cy="116839"/>
            <a:chOff x="4282881" y="4840721"/>
            <a:chExt cx="365760" cy="116839"/>
          </a:xfrm>
        </p:grpSpPr>
        <p:sp>
          <p:nvSpPr>
            <p:cNvPr id="104" name="object 104"/>
            <p:cNvSpPr/>
            <p:nvPr/>
          </p:nvSpPr>
          <p:spPr>
            <a:xfrm>
              <a:off x="4282871" y="4840731"/>
              <a:ext cx="62865" cy="114300"/>
            </a:xfrm>
            <a:custGeom>
              <a:avLst/>
              <a:gdLst/>
              <a:ahLst/>
              <a:cxnLst/>
              <a:rect l="l" t="t" r="r" b="b"/>
              <a:pathLst>
                <a:path w="62864" h="114300">
                  <a:moveTo>
                    <a:pt x="62369" y="103847"/>
                  </a:moveTo>
                  <a:lnTo>
                    <a:pt x="39395" y="103847"/>
                  </a:lnTo>
                  <a:lnTo>
                    <a:pt x="39395" y="0"/>
                  </a:lnTo>
                  <a:lnTo>
                    <a:pt x="26949" y="4140"/>
                  </a:lnTo>
                  <a:lnTo>
                    <a:pt x="22809" y="10363"/>
                  </a:lnTo>
                  <a:lnTo>
                    <a:pt x="16586" y="14516"/>
                  </a:lnTo>
                  <a:lnTo>
                    <a:pt x="6223" y="16586"/>
                  </a:lnTo>
                  <a:lnTo>
                    <a:pt x="0" y="16586"/>
                  </a:lnTo>
                  <a:lnTo>
                    <a:pt x="0" y="26949"/>
                  </a:lnTo>
                  <a:lnTo>
                    <a:pt x="24879" y="26949"/>
                  </a:lnTo>
                  <a:lnTo>
                    <a:pt x="24879" y="103847"/>
                  </a:lnTo>
                  <a:lnTo>
                    <a:pt x="0" y="103847"/>
                  </a:lnTo>
                  <a:lnTo>
                    <a:pt x="0" y="114223"/>
                  </a:lnTo>
                  <a:lnTo>
                    <a:pt x="62369" y="114223"/>
                  </a:lnTo>
                  <a:lnTo>
                    <a:pt x="62369" y="103847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76337" y="4842795"/>
              <a:ext cx="72553" cy="11422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9620" y="4840721"/>
              <a:ext cx="78945" cy="11629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69122" y="4840721"/>
              <a:ext cx="78945" cy="116296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4194381" y="4896515"/>
            <a:ext cx="374015" cy="116839"/>
            <a:chOff x="4274589" y="4223986"/>
            <a:chExt cx="374015" cy="116839"/>
          </a:xfrm>
        </p:grpSpPr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74589" y="4223986"/>
              <a:ext cx="76872" cy="1142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72191" y="4223986"/>
              <a:ext cx="76699" cy="1162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9620" y="4223986"/>
              <a:ext cx="78945" cy="1162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569122" y="4223986"/>
              <a:ext cx="78945" cy="116296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4194381" y="4279952"/>
            <a:ext cx="374015" cy="118745"/>
            <a:chOff x="4274589" y="3607423"/>
            <a:chExt cx="374015" cy="118745"/>
          </a:xfrm>
        </p:grpSpPr>
        <p:pic>
          <p:nvPicPr>
            <p:cNvPr id="114" name="object 11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74589" y="3607423"/>
              <a:ext cx="76872" cy="11629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76337" y="3609497"/>
              <a:ext cx="72553" cy="11629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69620" y="3607424"/>
              <a:ext cx="78945" cy="11837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69122" y="3607596"/>
              <a:ext cx="78945" cy="118370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194381" y="3663390"/>
            <a:ext cx="373478" cy="118370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4194381" y="3046655"/>
            <a:ext cx="374015" cy="118745"/>
            <a:chOff x="4274589" y="2374126"/>
            <a:chExt cx="374015" cy="118745"/>
          </a:xfrm>
        </p:grpSpPr>
        <p:pic>
          <p:nvPicPr>
            <p:cNvPr id="120" name="object 12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274589" y="2374298"/>
              <a:ext cx="74799" cy="11837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76337" y="2376372"/>
              <a:ext cx="72553" cy="11629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9620" y="2374126"/>
              <a:ext cx="78945" cy="11854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9122" y="2374126"/>
              <a:ext cx="78945" cy="118543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4188162" y="2432338"/>
            <a:ext cx="380365" cy="116839"/>
            <a:chOff x="4268370" y="1759809"/>
            <a:chExt cx="380365" cy="116839"/>
          </a:xfrm>
        </p:grpSpPr>
        <p:pic>
          <p:nvPicPr>
            <p:cNvPr id="125" name="object 12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8370" y="1759809"/>
              <a:ext cx="180520" cy="11629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469620" y="1759809"/>
              <a:ext cx="78945" cy="11629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69122" y="1759809"/>
              <a:ext cx="79118" cy="116296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297440" y="7707464"/>
            <a:ext cx="1075994" cy="704375"/>
          </a:xfrm>
          <a:prstGeom prst="rect">
            <a:avLst/>
          </a:prstGeom>
        </p:spPr>
      </p:pic>
      <p:sp>
        <p:nvSpPr>
          <p:cNvPr id="179" name="object 179"/>
          <p:cNvSpPr txBox="1"/>
          <p:nvPr/>
        </p:nvSpPr>
        <p:spPr>
          <a:xfrm>
            <a:off x="4104196" y="1125306"/>
            <a:ext cx="372364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91715" algn="l"/>
              </a:tabLst>
            </a:pPr>
            <a:r>
              <a:rPr sz="2400" b="1" spc="35" dirty="0">
                <a:solidFill>
                  <a:srgbClr val="231F20"/>
                </a:solidFill>
                <a:latin typeface="Trebuchet MS"/>
                <a:cs typeface="Trebuchet MS"/>
              </a:rPr>
              <a:t>CONSUMPTION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55" dirty="0">
                <a:solidFill>
                  <a:srgbClr val="231F20"/>
                </a:solidFill>
                <a:latin typeface="Trebuchet MS"/>
                <a:cs typeface="Trebuchet MS"/>
              </a:rPr>
              <a:t>ANALYSIS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object 17"/>
          <p:cNvGrpSpPr/>
          <p:nvPr/>
        </p:nvGrpSpPr>
        <p:grpSpPr>
          <a:xfrm>
            <a:off x="3634615" y="483267"/>
            <a:ext cx="11028045" cy="9333230"/>
            <a:chOff x="3634615" y="483267"/>
            <a:chExt cx="11028045" cy="9333230"/>
          </a:xfrm>
        </p:grpSpPr>
        <p:sp>
          <p:nvSpPr>
            <p:cNvPr id="18" name="object 18"/>
            <p:cNvSpPr/>
            <p:nvPr/>
          </p:nvSpPr>
          <p:spPr>
            <a:xfrm>
              <a:off x="3634615" y="483267"/>
              <a:ext cx="11028045" cy="9333230"/>
            </a:xfrm>
            <a:custGeom>
              <a:avLst/>
              <a:gdLst/>
              <a:ahLst/>
              <a:cxnLst/>
              <a:rect l="l" t="t" r="r" b="b"/>
              <a:pathLst>
                <a:path w="11028044" h="9333230">
                  <a:moveTo>
                    <a:pt x="11028023" y="9332689"/>
                  </a:moveTo>
                  <a:lnTo>
                    <a:pt x="0" y="9332689"/>
                  </a:lnTo>
                  <a:lnTo>
                    <a:pt x="0" y="0"/>
                  </a:lnTo>
                  <a:lnTo>
                    <a:pt x="11028023" y="0"/>
                  </a:lnTo>
                  <a:lnTo>
                    <a:pt x="11028023" y="9332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71657" y="1781847"/>
              <a:ext cx="8524875" cy="7889240"/>
            </a:xfrm>
            <a:custGeom>
              <a:avLst/>
              <a:gdLst/>
              <a:ahLst/>
              <a:cxnLst/>
              <a:rect l="l" t="t" r="r" b="b"/>
              <a:pathLst>
                <a:path w="8524875" h="7889240">
                  <a:moveTo>
                    <a:pt x="3837101" y="4928755"/>
                  </a:moveTo>
                  <a:lnTo>
                    <a:pt x="0" y="4928755"/>
                  </a:lnTo>
                  <a:lnTo>
                    <a:pt x="0" y="7888910"/>
                  </a:lnTo>
                  <a:lnTo>
                    <a:pt x="3837101" y="7888910"/>
                  </a:lnTo>
                  <a:lnTo>
                    <a:pt x="3837101" y="4928755"/>
                  </a:lnTo>
                  <a:close/>
                </a:path>
                <a:path w="8524875" h="7889240">
                  <a:moveTo>
                    <a:pt x="3837101" y="0"/>
                  </a:moveTo>
                  <a:lnTo>
                    <a:pt x="0" y="0"/>
                  </a:lnTo>
                  <a:lnTo>
                    <a:pt x="0" y="2958084"/>
                  </a:lnTo>
                  <a:lnTo>
                    <a:pt x="3837101" y="2958084"/>
                  </a:lnTo>
                  <a:lnTo>
                    <a:pt x="3837101" y="0"/>
                  </a:lnTo>
                  <a:close/>
                </a:path>
                <a:path w="8524875" h="7889240">
                  <a:moveTo>
                    <a:pt x="8524583" y="4928755"/>
                  </a:moveTo>
                  <a:lnTo>
                    <a:pt x="4687481" y="4928755"/>
                  </a:lnTo>
                  <a:lnTo>
                    <a:pt x="4687481" y="7888910"/>
                  </a:lnTo>
                  <a:lnTo>
                    <a:pt x="8524583" y="7888910"/>
                  </a:lnTo>
                  <a:lnTo>
                    <a:pt x="8524583" y="4928755"/>
                  </a:lnTo>
                  <a:close/>
                </a:path>
                <a:path w="8524875" h="7889240">
                  <a:moveTo>
                    <a:pt x="8524583" y="0"/>
                  </a:moveTo>
                  <a:lnTo>
                    <a:pt x="4687481" y="0"/>
                  </a:lnTo>
                  <a:lnTo>
                    <a:pt x="4687481" y="2958084"/>
                  </a:lnTo>
                  <a:lnTo>
                    <a:pt x="8524583" y="2958084"/>
                  </a:lnTo>
                  <a:lnTo>
                    <a:pt x="8524583" y="0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0860" y="2650225"/>
            <a:ext cx="3857624" cy="190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0679" y="5039601"/>
            <a:ext cx="378996" cy="2922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5932" y="5023598"/>
            <a:ext cx="1104619" cy="60695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568900" y="1923661"/>
            <a:ext cx="3933825" cy="2868930"/>
            <a:chOff x="4568900" y="1923661"/>
            <a:chExt cx="3933825" cy="2868930"/>
          </a:xfrm>
        </p:grpSpPr>
        <p:sp>
          <p:nvSpPr>
            <p:cNvPr id="25" name="object 25"/>
            <p:cNvSpPr/>
            <p:nvPr/>
          </p:nvSpPr>
          <p:spPr>
            <a:xfrm>
              <a:off x="4670577" y="4722761"/>
              <a:ext cx="3832225" cy="27305"/>
            </a:xfrm>
            <a:custGeom>
              <a:avLst/>
              <a:gdLst/>
              <a:ahLst/>
              <a:cxnLst/>
              <a:rect l="l" t="t" r="r" b="b"/>
              <a:pathLst>
                <a:path w="3832225" h="27304">
                  <a:moveTo>
                    <a:pt x="3831856" y="0"/>
                  </a:moveTo>
                  <a:lnTo>
                    <a:pt x="0" y="0"/>
                  </a:lnTo>
                  <a:lnTo>
                    <a:pt x="0" y="26924"/>
                  </a:lnTo>
                  <a:lnTo>
                    <a:pt x="3831856" y="26924"/>
                  </a:lnTo>
                  <a:lnTo>
                    <a:pt x="3831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47415" y="1928495"/>
              <a:ext cx="613410" cy="2807335"/>
            </a:xfrm>
            <a:custGeom>
              <a:avLst/>
              <a:gdLst/>
              <a:ahLst/>
              <a:cxnLst/>
              <a:rect l="l" t="t" r="r" b="b"/>
              <a:pathLst>
                <a:path w="613410" h="2807335">
                  <a:moveTo>
                    <a:pt x="613235" y="2807032"/>
                  </a:moveTo>
                  <a:lnTo>
                    <a:pt x="0" y="2807032"/>
                  </a:lnTo>
                  <a:lnTo>
                    <a:pt x="0" y="0"/>
                  </a:lnTo>
                  <a:lnTo>
                    <a:pt x="613235" y="0"/>
                  </a:lnTo>
                  <a:lnTo>
                    <a:pt x="613235" y="2807032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47242" y="1927805"/>
              <a:ext cx="614045" cy="2808605"/>
            </a:xfrm>
            <a:custGeom>
              <a:avLst/>
              <a:gdLst/>
              <a:ahLst/>
              <a:cxnLst/>
              <a:rect l="l" t="t" r="r" b="b"/>
              <a:pathLst>
                <a:path w="614045" h="2808604">
                  <a:moveTo>
                    <a:pt x="0" y="0"/>
                  </a:moveTo>
                  <a:lnTo>
                    <a:pt x="613753" y="0"/>
                  </a:lnTo>
                  <a:lnTo>
                    <a:pt x="613753" y="2808413"/>
                  </a:lnTo>
                  <a:lnTo>
                    <a:pt x="0" y="2808413"/>
                  </a:lnTo>
                  <a:lnTo>
                    <a:pt x="0" y="0"/>
                  </a:lnTo>
                  <a:close/>
                </a:path>
                <a:path w="614045" h="2808604">
                  <a:moveTo>
                    <a:pt x="0" y="0"/>
                  </a:moveTo>
                  <a:lnTo>
                    <a:pt x="613753" y="0"/>
                  </a:lnTo>
                  <a:lnTo>
                    <a:pt x="613753" y="2808413"/>
                  </a:lnTo>
                  <a:lnTo>
                    <a:pt x="0" y="2808413"/>
                  </a:lnTo>
                  <a:lnTo>
                    <a:pt x="0" y="0"/>
                  </a:lnTo>
                  <a:close/>
                </a:path>
              </a:pathLst>
            </a:custGeom>
            <a:ln w="828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11887" y="3662434"/>
              <a:ext cx="615315" cy="1073150"/>
            </a:xfrm>
            <a:custGeom>
              <a:avLst/>
              <a:gdLst/>
              <a:ahLst/>
              <a:cxnLst/>
              <a:rect l="l" t="t" r="r" b="b"/>
              <a:pathLst>
                <a:path w="615314" h="1073150">
                  <a:moveTo>
                    <a:pt x="615306" y="1073094"/>
                  </a:moveTo>
                  <a:lnTo>
                    <a:pt x="0" y="1073094"/>
                  </a:lnTo>
                  <a:lnTo>
                    <a:pt x="0" y="0"/>
                  </a:lnTo>
                  <a:lnTo>
                    <a:pt x="615306" y="0"/>
                  </a:lnTo>
                  <a:lnTo>
                    <a:pt x="615306" y="1073094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12405" y="3661743"/>
              <a:ext cx="614045" cy="1074420"/>
            </a:xfrm>
            <a:custGeom>
              <a:avLst/>
              <a:gdLst/>
              <a:ahLst/>
              <a:cxnLst/>
              <a:rect l="l" t="t" r="r" b="b"/>
              <a:pathLst>
                <a:path w="614045" h="1074420">
                  <a:moveTo>
                    <a:pt x="0" y="0"/>
                  </a:moveTo>
                  <a:lnTo>
                    <a:pt x="613753" y="0"/>
                  </a:lnTo>
                  <a:lnTo>
                    <a:pt x="613753" y="1074302"/>
                  </a:lnTo>
                  <a:lnTo>
                    <a:pt x="0" y="1074302"/>
                  </a:lnTo>
                  <a:lnTo>
                    <a:pt x="0" y="0"/>
                  </a:lnTo>
                  <a:close/>
                </a:path>
                <a:path w="614045" h="1074420">
                  <a:moveTo>
                    <a:pt x="0" y="0"/>
                  </a:moveTo>
                  <a:lnTo>
                    <a:pt x="613753" y="0"/>
                  </a:lnTo>
                  <a:lnTo>
                    <a:pt x="613753" y="1074302"/>
                  </a:lnTo>
                  <a:lnTo>
                    <a:pt x="0" y="1074302"/>
                  </a:lnTo>
                  <a:lnTo>
                    <a:pt x="0" y="0"/>
                  </a:lnTo>
                  <a:close/>
                </a:path>
              </a:pathLst>
            </a:custGeom>
            <a:ln w="828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80503" y="4288060"/>
              <a:ext cx="613410" cy="447675"/>
            </a:xfrm>
            <a:custGeom>
              <a:avLst/>
              <a:gdLst/>
              <a:ahLst/>
              <a:cxnLst/>
              <a:rect l="l" t="t" r="r" b="b"/>
              <a:pathLst>
                <a:path w="613409" h="447675">
                  <a:moveTo>
                    <a:pt x="613235" y="447467"/>
                  </a:moveTo>
                  <a:lnTo>
                    <a:pt x="0" y="447467"/>
                  </a:lnTo>
                  <a:lnTo>
                    <a:pt x="0" y="0"/>
                  </a:lnTo>
                  <a:lnTo>
                    <a:pt x="613235" y="0"/>
                  </a:lnTo>
                  <a:lnTo>
                    <a:pt x="613235" y="447467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79640" y="4288060"/>
              <a:ext cx="614045" cy="448309"/>
            </a:xfrm>
            <a:custGeom>
              <a:avLst/>
              <a:gdLst/>
              <a:ahLst/>
              <a:cxnLst/>
              <a:rect l="l" t="t" r="r" b="b"/>
              <a:pathLst>
                <a:path w="614045" h="448310">
                  <a:moveTo>
                    <a:pt x="0" y="0"/>
                  </a:moveTo>
                  <a:lnTo>
                    <a:pt x="613925" y="0"/>
                  </a:lnTo>
                  <a:lnTo>
                    <a:pt x="613925" y="447985"/>
                  </a:lnTo>
                  <a:lnTo>
                    <a:pt x="0" y="447985"/>
                  </a:lnTo>
                  <a:lnTo>
                    <a:pt x="0" y="0"/>
                  </a:lnTo>
                  <a:close/>
                </a:path>
                <a:path w="614045" h="448310">
                  <a:moveTo>
                    <a:pt x="0" y="0"/>
                  </a:moveTo>
                  <a:lnTo>
                    <a:pt x="613925" y="0"/>
                  </a:lnTo>
                  <a:lnTo>
                    <a:pt x="613925" y="447985"/>
                  </a:lnTo>
                  <a:lnTo>
                    <a:pt x="0" y="447985"/>
                  </a:lnTo>
                  <a:lnTo>
                    <a:pt x="0" y="0"/>
                  </a:lnTo>
                  <a:close/>
                </a:path>
              </a:pathLst>
            </a:custGeom>
            <a:ln w="828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44975" y="4482791"/>
              <a:ext cx="613410" cy="253365"/>
            </a:xfrm>
            <a:custGeom>
              <a:avLst/>
              <a:gdLst/>
              <a:ahLst/>
              <a:cxnLst/>
              <a:rect l="l" t="t" r="r" b="b"/>
              <a:pathLst>
                <a:path w="613409" h="253364">
                  <a:moveTo>
                    <a:pt x="613235" y="252736"/>
                  </a:moveTo>
                  <a:lnTo>
                    <a:pt x="0" y="252736"/>
                  </a:lnTo>
                  <a:lnTo>
                    <a:pt x="0" y="0"/>
                  </a:lnTo>
                  <a:lnTo>
                    <a:pt x="613235" y="0"/>
                  </a:lnTo>
                  <a:lnTo>
                    <a:pt x="613235" y="252736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46874" y="4485208"/>
              <a:ext cx="612140" cy="251460"/>
            </a:xfrm>
            <a:custGeom>
              <a:avLst/>
              <a:gdLst/>
              <a:ahLst/>
              <a:cxnLst/>
              <a:rect l="l" t="t" r="r" b="b"/>
              <a:pathLst>
                <a:path w="612140" h="251460">
                  <a:moveTo>
                    <a:pt x="0" y="0"/>
                  </a:moveTo>
                  <a:lnTo>
                    <a:pt x="611681" y="0"/>
                  </a:lnTo>
                  <a:lnTo>
                    <a:pt x="611681" y="251010"/>
                  </a:lnTo>
                  <a:lnTo>
                    <a:pt x="0" y="251010"/>
                  </a:lnTo>
                  <a:lnTo>
                    <a:pt x="0" y="0"/>
                  </a:lnTo>
                  <a:close/>
                </a:path>
                <a:path w="612140" h="251460">
                  <a:moveTo>
                    <a:pt x="0" y="0"/>
                  </a:moveTo>
                  <a:lnTo>
                    <a:pt x="611681" y="0"/>
                  </a:lnTo>
                  <a:lnTo>
                    <a:pt x="611681" y="251010"/>
                  </a:lnTo>
                  <a:lnTo>
                    <a:pt x="0" y="251010"/>
                  </a:lnTo>
                  <a:lnTo>
                    <a:pt x="0" y="0"/>
                  </a:lnTo>
                  <a:close/>
                </a:path>
              </a:pathLst>
            </a:custGeom>
            <a:ln w="828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11519" y="4507651"/>
              <a:ext cx="615315" cy="227965"/>
            </a:xfrm>
            <a:custGeom>
              <a:avLst/>
              <a:gdLst/>
              <a:ahLst/>
              <a:cxnLst/>
              <a:rect l="l" t="t" r="r" b="b"/>
              <a:pathLst>
                <a:path w="615315" h="227964">
                  <a:moveTo>
                    <a:pt x="615306" y="227877"/>
                  </a:moveTo>
                  <a:lnTo>
                    <a:pt x="0" y="227877"/>
                  </a:lnTo>
                  <a:lnTo>
                    <a:pt x="0" y="0"/>
                  </a:lnTo>
                  <a:lnTo>
                    <a:pt x="615306" y="0"/>
                  </a:lnTo>
                  <a:lnTo>
                    <a:pt x="615306" y="227877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12037" y="4507996"/>
              <a:ext cx="614045" cy="228600"/>
            </a:xfrm>
            <a:custGeom>
              <a:avLst/>
              <a:gdLst/>
              <a:ahLst/>
              <a:cxnLst/>
              <a:rect l="l" t="t" r="r" b="b"/>
              <a:pathLst>
                <a:path w="614045" h="228600">
                  <a:moveTo>
                    <a:pt x="0" y="0"/>
                  </a:moveTo>
                  <a:lnTo>
                    <a:pt x="613753" y="0"/>
                  </a:lnTo>
                  <a:lnTo>
                    <a:pt x="613753" y="228049"/>
                  </a:lnTo>
                  <a:lnTo>
                    <a:pt x="0" y="228049"/>
                  </a:lnTo>
                  <a:lnTo>
                    <a:pt x="0" y="0"/>
                  </a:lnTo>
                  <a:close/>
                </a:path>
                <a:path w="614045" h="228600">
                  <a:moveTo>
                    <a:pt x="0" y="0"/>
                  </a:moveTo>
                  <a:lnTo>
                    <a:pt x="613753" y="0"/>
                  </a:lnTo>
                  <a:lnTo>
                    <a:pt x="613753" y="228049"/>
                  </a:lnTo>
                  <a:lnTo>
                    <a:pt x="0" y="228049"/>
                  </a:lnTo>
                  <a:lnTo>
                    <a:pt x="0" y="0"/>
                  </a:lnTo>
                  <a:close/>
                </a:path>
              </a:pathLst>
            </a:custGeom>
            <a:ln w="8286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8900" y="4673898"/>
              <a:ext cx="78898" cy="11825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376228" y="3983188"/>
            <a:ext cx="271780" cy="118745"/>
            <a:chOff x="4376228" y="3983188"/>
            <a:chExt cx="271780" cy="11874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6228" y="3985259"/>
              <a:ext cx="72510" cy="1161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9284" y="3983188"/>
              <a:ext cx="78898" cy="118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8900" y="3983188"/>
              <a:ext cx="78898" cy="118254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283000" y="3290580"/>
            <a:ext cx="365125" cy="118745"/>
            <a:chOff x="4283000" y="3290580"/>
            <a:chExt cx="365125" cy="118745"/>
          </a:xfrm>
        </p:grpSpPr>
        <p:sp>
          <p:nvSpPr>
            <p:cNvPr id="42" name="object 42"/>
            <p:cNvSpPr/>
            <p:nvPr/>
          </p:nvSpPr>
          <p:spPr>
            <a:xfrm>
              <a:off x="4282998" y="3292652"/>
              <a:ext cx="62230" cy="114300"/>
            </a:xfrm>
            <a:custGeom>
              <a:avLst/>
              <a:gdLst/>
              <a:ahLst/>
              <a:cxnLst/>
              <a:rect l="l" t="t" r="r" b="b"/>
              <a:pathLst>
                <a:path w="62229" h="114300">
                  <a:moveTo>
                    <a:pt x="62141" y="101688"/>
                  </a:moveTo>
                  <a:lnTo>
                    <a:pt x="37287" y="101688"/>
                  </a:lnTo>
                  <a:lnTo>
                    <a:pt x="37287" y="0"/>
                  </a:lnTo>
                  <a:lnTo>
                    <a:pt x="26924" y="4152"/>
                  </a:lnTo>
                  <a:lnTo>
                    <a:pt x="22783" y="10363"/>
                  </a:lnTo>
                  <a:lnTo>
                    <a:pt x="16573" y="14503"/>
                  </a:lnTo>
                  <a:lnTo>
                    <a:pt x="6210" y="16573"/>
                  </a:lnTo>
                  <a:lnTo>
                    <a:pt x="0" y="16573"/>
                  </a:lnTo>
                  <a:lnTo>
                    <a:pt x="0" y="26936"/>
                  </a:lnTo>
                  <a:lnTo>
                    <a:pt x="22783" y="26936"/>
                  </a:lnTo>
                  <a:lnTo>
                    <a:pt x="22783" y="101688"/>
                  </a:lnTo>
                  <a:lnTo>
                    <a:pt x="0" y="101688"/>
                  </a:lnTo>
                  <a:lnTo>
                    <a:pt x="0" y="114122"/>
                  </a:lnTo>
                  <a:lnTo>
                    <a:pt x="62141" y="114122"/>
                  </a:lnTo>
                  <a:lnTo>
                    <a:pt x="62141" y="101688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2179" y="3290580"/>
              <a:ext cx="76559" cy="1182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9284" y="3290580"/>
              <a:ext cx="78898" cy="11825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8900" y="3290580"/>
              <a:ext cx="78898" cy="118254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4282827" y="2599870"/>
            <a:ext cx="365125" cy="118745"/>
            <a:chOff x="4282827" y="2599870"/>
            <a:chExt cx="365125" cy="118745"/>
          </a:xfrm>
        </p:grpSpPr>
        <p:sp>
          <p:nvSpPr>
            <p:cNvPr id="47" name="object 47"/>
            <p:cNvSpPr/>
            <p:nvPr/>
          </p:nvSpPr>
          <p:spPr>
            <a:xfrm>
              <a:off x="4282821" y="2601950"/>
              <a:ext cx="62865" cy="112395"/>
            </a:xfrm>
            <a:custGeom>
              <a:avLst/>
              <a:gdLst/>
              <a:ahLst/>
              <a:cxnLst/>
              <a:rect l="l" t="t" r="r" b="b"/>
              <a:pathLst>
                <a:path w="62864" h="112394">
                  <a:moveTo>
                    <a:pt x="62318" y="101676"/>
                  </a:moveTo>
                  <a:lnTo>
                    <a:pt x="39357" y="101676"/>
                  </a:lnTo>
                  <a:lnTo>
                    <a:pt x="39357" y="0"/>
                  </a:lnTo>
                  <a:lnTo>
                    <a:pt x="26936" y="2070"/>
                  </a:lnTo>
                  <a:lnTo>
                    <a:pt x="22783" y="8280"/>
                  </a:lnTo>
                  <a:lnTo>
                    <a:pt x="16573" y="12433"/>
                  </a:lnTo>
                  <a:lnTo>
                    <a:pt x="6210" y="14503"/>
                  </a:lnTo>
                  <a:lnTo>
                    <a:pt x="0" y="14503"/>
                  </a:lnTo>
                  <a:lnTo>
                    <a:pt x="0" y="24853"/>
                  </a:lnTo>
                  <a:lnTo>
                    <a:pt x="24866" y="24853"/>
                  </a:lnTo>
                  <a:lnTo>
                    <a:pt x="24866" y="101676"/>
                  </a:lnTo>
                  <a:lnTo>
                    <a:pt x="0" y="101676"/>
                  </a:lnTo>
                  <a:lnTo>
                    <a:pt x="0" y="112039"/>
                  </a:lnTo>
                  <a:lnTo>
                    <a:pt x="62318" y="112039"/>
                  </a:lnTo>
                  <a:lnTo>
                    <a:pt x="62318" y="101676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6228" y="2601942"/>
              <a:ext cx="72510" cy="11618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9284" y="2599870"/>
              <a:ext cx="78898" cy="11825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8900" y="2599870"/>
              <a:ext cx="78898" cy="118254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4274540" y="1907089"/>
            <a:ext cx="373380" cy="118745"/>
            <a:chOff x="4274540" y="1907089"/>
            <a:chExt cx="373380" cy="118745"/>
          </a:xfrm>
        </p:grpSpPr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74540" y="1907089"/>
              <a:ext cx="76827" cy="1161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2179" y="1907089"/>
              <a:ext cx="76559" cy="1182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69284" y="1907261"/>
              <a:ext cx="78898" cy="1182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8900" y="1907261"/>
              <a:ext cx="78898" cy="118254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07603" y="5025575"/>
            <a:ext cx="1169246" cy="71321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349559" y="4151605"/>
            <a:ext cx="3857624" cy="1904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349559" y="2422115"/>
            <a:ext cx="3857624" cy="1904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106800" y="5023598"/>
            <a:ext cx="1198898" cy="6069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628416" y="5023301"/>
            <a:ext cx="1084046" cy="71361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9255462" y="1923747"/>
            <a:ext cx="3934460" cy="2870835"/>
            <a:chOff x="9255462" y="1923747"/>
            <a:chExt cx="3934460" cy="2870835"/>
          </a:xfrm>
        </p:grpSpPr>
        <p:sp>
          <p:nvSpPr>
            <p:cNvPr id="62" name="object 62"/>
            <p:cNvSpPr/>
            <p:nvPr/>
          </p:nvSpPr>
          <p:spPr>
            <a:xfrm>
              <a:off x="9357157" y="4724666"/>
              <a:ext cx="3832860" cy="27305"/>
            </a:xfrm>
            <a:custGeom>
              <a:avLst/>
              <a:gdLst/>
              <a:ahLst/>
              <a:cxnLst/>
              <a:rect l="l" t="t" r="r" b="b"/>
              <a:pathLst>
                <a:path w="3832859" h="27304">
                  <a:moveTo>
                    <a:pt x="3832606" y="0"/>
                  </a:moveTo>
                  <a:lnTo>
                    <a:pt x="0" y="0"/>
                  </a:lnTo>
                  <a:lnTo>
                    <a:pt x="0" y="26949"/>
                  </a:lnTo>
                  <a:lnTo>
                    <a:pt x="3832606" y="26949"/>
                  </a:lnTo>
                  <a:lnTo>
                    <a:pt x="3832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434177" y="1928582"/>
              <a:ext cx="613410" cy="2809240"/>
            </a:xfrm>
            <a:custGeom>
              <a:avLst/>
              <a:gdLst/>
              <a:ahLst/>
              <a:cxnLst/>
              <a:rect l="l" t="t" r="r" b="b"/>
              <a:pathLst>
                <a:path w="613409" h="2809240">
                  <a:moveTo>
                    <a:pt x="613327" y="2809034"/>
                  </a:moveTo>
                  <a:lnTo>
                    <a:pt x="0" y="2809034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2809034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434004" y="1927891"/>
              <a:ext cx="614045" cy="2810510"/>
            </a:xfrm>
            <a:custGeom>
              <a:avLst/>
              <a:gdLst/>
              <a:ahLst/>
              <a:cxnLst/>
              <a:rect l="l" t="t" r="r" b="b"/>
              <a:pathLst>
                <a:path w="614045" h="2810510">
                  <a:moveTo>
                    <a:pt x="0" y="0"/>
                  </a:moveTo>
                  <a:lnTo>
                    <a:pt x="613845" y="0"/>
                  </a:lnTo>
                  <a:lnTo>
                    <a:pt x="613845" y="2810243"/>
                  </a:lnTo>
                  <a:lnTo>
                    <a:pt x="0" y="2810243"/>
                  </a:lnTo>
                  <a:lnTo>
                    <a:pt x="0" y="0"/>
                  </a:lnTo>
                  <a:close/>
                </a:path>
                <a:path w="614045" h="2810510">
                  <a:moveTo>
                    <a:pt x="0" y="0"/>
                  </a:moveTo>
                  <a:lnTo>
                    <a:pt x="613845" y="0"/>
                  </a:lnTo>
                  <a:lnTo>
                    <a:pt x="613845" y="2810243"/>
                  </a:lnTo>
                  <a:lnTo>
                    <a:pt x="0" y="2810243"/>
                  </a:lnTo>
                  <a:lnTo>
                    <a:pt x="0" y="0"/>
                  </a:lnTo>
                  <a:close/>
                </a:path>
              </a:pathLst>
            </a:custGeom>
            <a:ln w="8290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200836" y="3414813"/>
              <a:ext cx="615950" cy="1322705"/>
            </a:xfrm>
            <a:custGeom>
              <a:avLst/>
              <a:gdLst/>
              <a:ahLst/>
              <a:cxnLst/>
              <a:rect l="l" t="t" r="r" b="b"/>
              <a:pathLst>
                <a:path w="615950" h="1322704">
                  <a:moveTo>
                    <a:pt x="615399" y="1322630"/>
                  </a:moveTo>
                  <a:lnTo>
                    <a:pt x="0" y="1322630"/>
                  </a:lnTo>
                  <a:lnTo>
                    <a:pt x="0" y="0"/>
                  </a:lnTo>
                  <a:lnTo>
                    <a:pt x="615399" y="0"/>
                  </a:lnTo>
                  <a:lnTo>
                    <a:pt x="615399" y="1322630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01355" y="3413949"/>
              <a:ext cx="614045" cy="1324610"/>
            </a:xfrm>
            <a:custGeom>
              <a:avLst/>
              <a:gdLst/>
              <a:ahLst/>
              <a:cxnLst/>
              <a:rect l="l" t="t" r="r" b="b"/>
              <a:pathLst>
                <a:path w="614045" h="1324610">
                  <a:moveTo>
                    <a:pt x="0" y="0"/>
                  </a:moveTo>
                  <a:lnTo>
                    <a:pt x="613845" y="0"/>
                  </a:lnTo>
                  <a:lnTo>
                    <a:pt x="613845" y="1324185"/>
                  </a:lnTo>
                  <a:lnTo>
                    <a:pt x="0" y="1324185"/>
                  </a:lnTo>
                  <a:lnTo>
                    <a:pt x="0" y="0"/>
                  </a:lnTo>
                  <a:close/>
                </a:path>
                <a:path w="614045" h="1324610">
                  <a:moveTo>
                    <a:pt x="0" y="0"/>
                  </a:moveTo>
                  <a:lnTo>
                    <a:pt x="613845" y="0"/>
                  </a:lnTo>
                  <a:lnTo>
                    <a:pt x="613845" y="1324185"/>
                  </a:lnTo>
                  <a:lnTo>
                    <a:pt x="0" y="1324185"/>
                  </a:lnTo>
                  <a:lnTo>
                    <a:pt x="0" y="0"/>
                  </a:lnTo>
                  <a:close/>
                </a:path>
              </a:pathLst>
            </a:custGeom>
            <a:ln w="8290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967496" y="4026547"/>
              <a:ext cx="613410" cy="711200"/>
            </a:xfrm>
            <a:custGeom>
              <a:avLst/>
              <a:gdLst/>
              <a:ahLst/>
              <a:cxnLst/>
              <a:rect l="l" t="t" r="r" b="b"/>
              <a:pathLst>
                <a:path w="613409" h="711200">
                  <a:moveTo>
                    <a:pt x="613327" y="711069"/>
                  </a:moveTo>
                  <a:lnTo>
                    <a:pt x="0" y="711069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711069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66633" y="4026374"/>
              <a:ext cx="614045" cy="711835"/>
            </a:xfrm>
            <a:custGeom>
              <a:avLst/>
              <a:gdLst/>
              <a:ahLst/>
              <a:cxnLst/>
              <a:rect l="l" t="t" r="r" b="b"/>
              <a:pathLst>
                <a:path w="614045" h="711835">
                  <a:moveTo>
                    <a:pt x="0" y="0"/>
                  </a:moveTo>
                  <a:lnTo>
                    <a:pt x="613845" y="0"/>
                  </a:lnTo>
                  <a:lnTo>
                    <a:pt x="613845" y="711760"/>
                  </a:lnTo>
                  <a:lnTo>
                    <a:pt x="0" y="711760"/>
                  </a:lnTo>
                  <a:lnTo>
                    <a:pt x="0" y="0"/>
                  </a:lnTo>
                  <a:close/>
                </a:path>
                <a:path w="614045" h="711835">
                  <a:moveTo>
                    <a:pt x="0" y="0"/>
                  </a:moveTo>
                  <a:lnTo>
                    <a:pt x="613845" y="0"/>
                  </a:lnTo>
                  <a:lnTo>
                    <a:pt x="613845" y="711760"/>
                  </a:lnTo>
                  <a:lnTo>
                    <a:pt x="0" y="711760"/>
                  </a:lnTo>
                  <a:lnTo>
                    <a:pt x="0" y="0"/>
                  </a:lnTo>
                  <a:close/>
                </a:path>
              </a:pathLst>
            </a:custGeom>
            <a:ln w="8290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34155" y="4337510"/>
              <a:ext cx="613410" cy="400685"/>
            </a:xfrm>
            <a:custGeom>
              <a:avLst/>
              <a:gdLst/>
              <a:ahLst/>
              <a:cxnLst/>
              <a:rect l="l" t="t" r="r" b="b"/>
              <a:pathLst>
                <a:path w="613409" h="400685">
                  <a:moveTo>
                    <a:pt x="613327" y="400106"/>
                  </a:moveTo>
                  <a:lnTo>
                    <a:pt x="0" y="400106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400106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33810" y="4337510"/>
              <a:ext cx="614045" cy="400685"/>
            </a:xfrm>
            <a:custGeom>
              <a:avLst/>
              <a:gdLst/>
              <a:ahLst/>
              <a:cxnLst/>
              <a:rect l="l" t="t" r="r" b="b"/>
              <a:pathLst>
                <a:path w="614045" h="400685">
                  <a:moveTo>
                    <a:pt x="0" y="0"/>
                  </a:moveTo>
                  <a:lnTo>
                    <a:pt x="613845" y="0"/>
                  </a:lnTo>
                  <a:lnTo>
                    <a:pt x="613845" y="400624"/>
                  </a:lnTo>
                  <a:lnTo>
                    <a:pt x="0" y="400624"/>
                  </a:lnTo>
                  <a:lnTo>
                    <a:pt x="0" y="0"/>
                  </a:lnTo>
                  <a:close/>
                </a:path>
                <a:path w="614045" h="400685">
                  <a:moveTo>
                    <a:pt x="0" y="0"/>
                  </a:moveTo>
                  <a:lnTo>
                    <a:pt x="613845" y="0"/>
                  </a:lnTo>
                  <a:lnTo>
                    <a:pt x="613845" y="400624"/>
                  </a:lnTo>
                  <a:lnTo>
                    <a:pt x="0" y="400624"/>
                  </a:lnTo>
                  <a:lnTo>
                    <a:pt x="0" y="0"/>
                  </a:lnTo>
                  <a:close/>
                </a:path>
              </a:pathLst>
            </a:custGeom>
            <a:ln w="8290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498743" y="4358068"/>
              <a:ext cx="613410" cy="379730"/>
            </a:xfrm>
            <a:custGeom>
              <a:avLst/>
              <a:gdLst/>
              <a:ahLst/>
              <a:cxnLst/>
              <a:rect l="l" t="t" r="r" b="b"/>
              <a:pathLst>
                <a:path w="613409" h="379729">
                  <a:moveTo>
                    <a:pt x="613327" y="379375"/>
                  </a:moveTo>
                  <a:lnTo>
                    <a:pt x="0" y="379375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379375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501160" y="4358414"/>
              <a:ext cx="612140" cy="379730"/>
            </a:xfrm>
            <a:custGeom>
              <a:avLst/>
              <a:gdLst/>
              <a:ahLst/>
              <a:cxnLst/>
              <a:rect l="l" t="t" r="r" b="b"/>
              <a:pathLst>
                <a:path w="612140" h="379729">
                  <a:moveTo>
                    <a:pt x="0" y="0"/>
                  </a:moveTo>
                  <a:lnTo>
                    <a:pt x="611773" y="0"/>
                  </a:lnTo>
                  <a:lnTo>
                    <a:pt x="611773" y="379720"/>
                  </a:lnTo>
                  <a:lnTo>
                    <a:pt x="0" y="379720"/>
                  </a:lnTo>
                  <a:lnTo>
                    <a:pt x="0" y="0"/>
                  </a:lnTo>
                  <a:close/>
                </a:path>
                <a:path w="612140" h="379729">
                  <a:moveTo>
                    <a:pt x="0" y="0"/>
                  </a:moveTo>
                  <a:lnTo>
                    <a:pt x="611773" y="0"/>
                  </a:lnTo>
                  <a:lnTo>
                    <a:pt x="611773" y="379720"/>
                  </a:lnTo>
                  <a:lnTo>
                    <a:pt x="0" y="379720"/>
                  </a:lnTo>
                  <a:lnTo>
                    <a:pt x="0" y="0"/>
                  </a:lnTo>
                  <a:close/>
                </a:path>
              </a:pathLst>
            </a:custGeom>
            <a:ln w="8290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55462" y="4675769"/>
              <a:ext cx="78910" cy="118338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9060689" y="4100832"/>
            <a:ext cx="273685" cy="116839"/>
            <a:chOff x="9060689" y="4100832"/>
            <a:chExt cx="273685" cy="116839"/>
          </a:xfrm>
        </p:grpSpPr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60689" y="4100832"/>
              <a:ext cx="76838" cy="11419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58076" y="4101005"/>
              <a:ext cx="76665" cy="11626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55462" y="4101005"/>
              <a:ext cx="78910" cy="116265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9054473" y="3523996"/>
            <a:ext cx="280035" cy="118745"/>
            <a:chOff x="9054473" y="3523996"/>
            <a:chExt cx="280035" cy="118745"/>
          </a:xfrm>
        </p:grpSpPr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54473" y="3523996"/>
              <a:ext cx="180268" cy="11833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55462" y="3523996"/>
              <a:ext cx="78910" cy="118338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9058617" y="2946814"/>
            <a:ext cx="276225" cy="118745"/>
            <a:chOff x="9058617" y="2946814"/>
            <a:chExt cx="276225" cy="118745"/>
          </a:xfrm>
        </p:grpSpPr>
        <p:pic>
          <p:nvPicPr>
            <p:cNvPr id="82" name="object 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58617" y="2946814"/>
              <a:ext cx="176124" cy="11851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255462" y="2946814"/>
              <a:ext cx="78910" cy="118338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9058617" y="2369977"/>
            <a:ext cx="276225" cy="118745"/>
            <a:chOff x="9058617" y="2369977"/>
            <a:chExt cx="276225" cy="118745"/>
          </a:xfrm>
        </p:grpSpPr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58617" y="2369977"/>
              <a:ext cx="78910" cy="11833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58076" y="2372050"/>
              <a:ext cx="76665" cy="11626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55462" y="2372050"/>
              <a:ext cx="78910" cy="116265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8971419" y="1795040"/>
            <a:ext cx="363220" cy="118745"/>
            <a:chOff x="8971419" y="1795040"/>
            <a:chExt cx="363220" cy="118745"/>
          </a:xfrm>
        </p:grpSpPr>
        <p:sp>
          <p:nvSpPr>
            <p:cNvPr id="89" name="object 89"/>
            <p:cNvSpPr/>
            <p:nvPr/>
          </p:nvSpPr>
          <p:spPr>
            <a:xfrm>
              <a:off x="8971407" y="1797125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60325" h="114300">
                  <a:moveTo>
                    <a:pt x="60261" y="101752"/>
                  </a:moveTo>
                  <a:lnTo>
                    <a:pt x="37477" y="101752"/>
                  </a:lnTo>
                  <a:lnTo>
                    <a:pt x="37477" y="0"/>
                  </a:lnTo>
                  <a:lnTo>
                    <a:pt x="25044" y="2070"/>
                  </a:lnTo>
                  <a:lnTo>
                    <a:pt x="22974" y="10363"/>
                  </a:lnTo>
                  <a:lnTo>
                    <a:pt x="16751" y="12433"/>
                  </a:lnTo>
                  <a:lnTo>
                    <a:pt x="6388" y="14503"/>
                  </a:lnTo>
                  <a:lnTo>
                    <a:pt x="0" y="14503"/>
                  </a:lnTo>
                  <a:lnTo>
                    <a:pt x="0" y="25044"/>
                  </a:lnTo>
                  <a:lnTo>
                    <a:pt x="22974" y="25044"/>
                  </a:lnTo>
                  <a:lnTo>
                    <a:pt x="22974" y="101752"/>
                  </a:lnTo>
                  <a:lnTo>
                    <a:pt x="0" y="101752"/>
                  </a:lnTo>
                  <a:lnTo>
                    <a:pt x="0" y="114185"/>
                  </a:lnTo>
                  <a:lnTo>
                    <a:pt x="60261" y="114185"/>
                  </a:lnTo>
                  <a:lnTo>
                    <a:pt x="60261" y="10175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58617" y="1795040"/>
              <a:ext cx="78910" cy="11833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58076" y="1795040"/>
              <a:ext cx="76665" cy="11833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55462" y="1795040"/>
              <a:ext cx="78910" cy="118338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175422" y="5038550"/>
            <a:ext cx="504048" cy="361021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4569490" y="6854533"/>
            <a:ext cx="3940810" cy="2868930"/>
            <a:chOff x="4569490" y="6854533"/>
            <a:chExt cx="3940810" cy="2868930"/>
          </a:xfrm>
        </p:grpSpPr>
        <p:sp>
          <p:nvSpPr>
            <p:cNvPr id="95" name="object 95"/>
            <p:cNvSpPr/>
            <p:nvPr/>
          </p:nvSpPr>
          <p:spPr>
            <a:xfrm>
              <a:off x="4671352" y="9651390"/>
              <a:ext cx="3838575" cy="27305"/>
            </a:xfrm>
            <a:custGeom>
              <a:avLst/>
              <a:gdLst/>
              <a:ahLst/>
              <a:cxnLst/>
              <a:rect l="l" t="t" r="r" b="b"/>
              <a:pathLst>
                <a:path w="3838575" h="27304">
                  <a:moveTo>
                    <a:pt x="3838524" y="0"/>
                  </a:moveTo>
                  <a:lnTo>
                    <a:pt x="0" y="0"/>
                  </a:lnTo>
                  <a:lnTo>
                    <a:pt x="0" y="26936"/>
                  </a:lnTo>
                  <a:lnTo>
                    <a:pt x="3838524" y="26936"/>
                  </a:lnTo>
                  <a:lnTo>
                    <a:pt x="3838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48316" y="6859719"/>
              <a:ext cx="614680" cy="2807335"/>
            </a:xfrm>
            <a:custGeom>
              <a:avLst/>
              <a:gdLst/>
              <a:ahLst/>
              <a:cxnLst/>
              <a:rect l="l" t="t" r="r" b="b"/>
              <a:pathLst>
                <a:path w="614679" h="2807334">
                  <a:moveTo>
                    <a:pt x="614303" y="2806856"/>
                  </a:moveTo>
                  <a:lnTo>
                    <a:pt x="0" y="2806856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2806856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48143" y="6858683"/>
              <a:ext cx="615315" cy="2806700"/>
            </a:xfrm>
            <a:custGeom>
              <a:avLst/>
              <a:gdLst/>
              <a:ahLst/>
              <a:cxnLst/>
              <a:rect l="l" t="t" r="r" b="b"/>
              <a:pathLst>
                <a:path w="615314" h="2806700">
                  <a:moveTo>
                    <a:pt x="0" y="0"/>
                  </a:moveTo>
                  <a:lnTo>
                    <a:pt x="614822" y="0"/>
                  </a:lnTo>
                  <a:lnTo>
                    <a:pt x="614822" y="2806166"/>
                  </a:lnTo>
                  <a:lnTo>
                    <a:pt x="0" y="2806166"/>
                  </a:lnTo>
                  <a:lnTo>
                    <a:pt x="0" y="0"/>
                  </a:lnTo>
                  <a:close/>
                </a:path>
                <a:path w="615314" h="2806700">
                  <a:moveTo>
                    <a:pt x="0" y="0"/>
                  </a:moveTo>
                  <a:lnTo>
                    <a:pt x="614822" y="0"/>
                  </a:lnTo>
                  <a:lnTo>
                    <a:pt x="614822" y="2806166"/>
                  </a:lnTo>
                  <a:lnTo>
                    <a:pt x="0" y="2806166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514120" y="8471331"/>
              <a:ext cx="616585" cy="1195705"/>
            </a:xfrm>
            <a:custGeom>
              <a:avLst/>
              <a:gdLst/>
              <a:ahLst/>
              <a:cxnLst/>
              <a:rect l="l" t="t" r="r" b="b"/>
              <a:pathLst>
                <a:path w="616585" h="1195704">
                  <a:moveTo>
                    <a:pt x="616378" y="1195244"/>
                  </a:moveTo>
                  <a:lnTo>
                    <a:pt x="0" y="1195244"/>
                  </a:lnTo>
                  <a:lnTo>
                    <a:pt x="0" y="0"/>
                  </a:lnTo>
                  <a:lnTo>
                    <a:pt x="616378" y="0"/>
                  </a:lnTo>
                  <a:lnTo>
                    <a:pt x="616378" y="1195244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514639" y="8472194"/>
              <a:ext cx="615315" cy="1192530"/>
            </a:xfrm>
            <a:custGeom>
              <a:avLst/>
              <a:gdLst/>
              <a:ahLst/>
              <a:cxnLst/>
              <a:rect l="l" t="t" r="r" b="b"/>
              <a:pathLst>
                <a:path w="615314" h="1192529">
                  <a:moveTo>
                    <a:pt x="0" y="0"/>
                  </a:moveTo>
                  <a:lnTo>
                    <a:pt x="614822" y="0"/>
                  </a:lnTo>
                  <a:lnTo>
                    <a:pt x="614822" y="1192482"/>
                  </a:lnTo>
                  <a:lnTo>
                    <a:pt x="0" y="1192482"/>
                  </a:lnTo>
                  <a:lnTo>
                    <a:pt x="0" y="0"/>
                  </a:lnTo>
                  <a:close/>
                </a:path>
                <a:path w="615314" h="1192529">
                  <a:moveTo>
                    <a:pt x="0" y="0"/>
                  </a:moveTo>
                  <a:lnTo>
                    <a:pt x="614822" y="0"/>
                  </a:lnTo>
                  <a:lnTo>
                    <a:pt x="614822" y="1192482"/>
                  </a:lnTo>
                  <a:lnTo>
                    <a:pt x="0" y="1192482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84075" y="8823483"/>
              <a:ext cx="614680" cy="841375"/>
            </a:xfrm>
            <a:custGeom>
              <a:avLst/>
              <a:gdLst/>
              <a:ahLst/>
              <a:cxnLst/>
              <a:rect l="l" t="t" r="r" b="b"/>
              <a:pathLst>
                <a:path w="614679" h="841375">
                  <a:moveTo>
                    <a:pt x="614303" y="841021"/>
                  </a:moveTo>
                  <a:lnTo>
                    <a:pt x="0" y="841021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841021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83210" y="8822793"/>
              <a:ext cx="615315" cy="842644"/>
            </a:xfrm>
            <a:custGeom>
              <a:avLst/>
              <a:gdLst/>
              <a:ahLst/>
              <a:cxnLst/>
              <a:rect l="l" t="t" r="r" b="b"/>
              <a:pathLst>
                <a:path w="615315" h="842645">
                  <a:moveTo>
                    <a:pt x="0" y="0"/>
                  </a:moveTo>
                  <a:lnTo>
                    <a:pt x="614995" y="0"/>
                  </a:lnTo>
                  <a:lnTo>
                    <a:pt x="614995" y="842056"/>
                  </a:lnTo>
                  <a:lnTo>
                    <a:pt x="0" y="842056"/>
                  </a:lnTo>
                  <a:lnTo>
                    <a:pt x="0" y="0"/>
                  </a:lnTo>
                  <a:close/>
                </a:path>
                <a:path w="615315" h="842645">
                  <a:moveTo>
                    <a:pt x="0" y="0"/>
                  </a:moveTo>
                  <a:lnTo>
                    <a:pt x="614995" y="0"/>
                  </a:lnTo>
                  <a:lnTo>
                    <a:pt x="614995" y="842056"/>
                  </a:lnTo>
                  <a:lnTo>
                    <a:pt x="0" y="842056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049879" y="8858698"/>
              <a:ext cx="614680" cy="808355"/>
            </a:xfrm>
            <a:custGeom>
              <a:avLst/>
              <a:gdLst/>
              <a:ahLst/>
              <a:cxnLst/>
              <a:rect l="l" t="t" r="r" b="b"/>
              <a:pathLst>
                <a:path w="614679" h="808354">
                  <a:moveTo>
                    <a:pt x="614303" y="807877"/>
                  </a:moveTo>
                  <a:lnTo>
                    <a:pt x="0" y="807877"/>
                  </a:lnTo>
                  <a:lnTo>
                    <a:pt x="0" y="0"/>
                  </a:lnTo>
                  <a:lnTo>
                    <a:pt x="614303" y="0"/>
                  </a:lnTo>
                  <a:lnTo>
                    <a:pt x="614303" y="807877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51781" y="8858008"/>
              <a:ext cx="612775" cy="807085"/>
            </a:xfrm>
            <a:custGeom>
              <a:avLst/>
              <a:gdLst/>
              <a:ahLst/>
              <a:cxnLst/>
              <a:rect l="l" t="t" r="r" b="b"/>
              <a:pathLst>
                <a:path w="612775" h="807084">
                  <a:moveTo>
                    <a:pt x="0" y="0"/>
                  </a:moveTo>
                  <a:lnTo>
                    <a:pt x="612746" y="0"/>
                  </a:lnTo>
                  <a:lnTo>
                    <a:pt x="612746" y="806841"/>
                  </a:lnTo>
                  <a:lnTo>
                    <a:pt x="0" y="806841"/>
                  </a:lnTo>
                  <a:lnTo>
                    <a:pt x="0" y="0"/>
                  </a:lnTo>
                  <a:close/>
                </a:path>
                <a:path w="612775" h="807084">
                  <a:moveTo>
                    <a:pt x="0" y="0"/>
                  </a:moveTo>
                  <a:lnTo>
                    <a:pt x="612746" y="0"/>
                  </a:lnTo>
                  <a:lnTo>
                    <a:pt x="612746" y="806841"/>
                  </a:lnTo>
                  <a:lnTo>
                    <a:pt x="0" y="806841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17759" y="9014059"/>
              <a:ext cx="616585" cy="652780"/>
            </a:xfrm>
            <a:custGeom>
              <a:avLst/>
              <a:gdLst/>
              <a:ahLst/>
              <a:cxnLst/>
              <a:rect l="l" t="t" r="r" b="b"/>
              <a:pathLst>
                <a:path w="616584" h="652779">
                  <a:moveTo>
                    <a:pt x="616378" y="652516"/>
                  </a:moveTo>
                  <a:lnTo>
                    <a:pt x="0" y="652516"/>
                  </a:lnTo>
                  <a:lnTo>
                    <a:pt x="0" y="0"/>
                  </a:lnTo>
                  <a:lnTo>
                    <a:pt x="616378" y="0"/>
                  </a:lnTo>
                  <a:lnTo>
                    <a:pt x="616378" y="652516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818277" y="9013541"/>
              <a:ext cx="615315" cy="651510"/>
            </a:xfrm>
            <a:custGeom>
              <a:avLst/>
              <a:gdLst/>
              <a:ahLst/>
              <a:cxnLst/>
              <a:rect l="l" t="t" r="r" b="b"/>
              <a:pathLst>
                <a:path w="615315" h="651509">
                  <a:moveTo>
                    <a:pt x="0" y="0"/>
                  </a:moveTo>
                  <a:lnTo>
                    <a:pt x="614822" y="0"/>
                  </a:lnTo>
                  <a:lnTo>
                    <a:pt x="614822" y="651135"/>
                  </a:lnTo>
                  <a:lnTo>
                    <a:pt x="0" y="651135"/>
                  </a:lnTo>
                  <a:lnTo>
                    <a:pt x="0" y="0"/>
                  </a:lnTo>
                  <a:close/>
                </a:path>
                <a:path w="615315" h="651509">
                  <a:moveTo>
                    <a:pt x="0" y="0"/>
                  </a:moveTo>
                  <a:lnTo>
                    <a:pt x="614822" y="0"/>
                  </a:lnTo>
                  <a:lnTo>
                    <a:pt x="614822" y="651135"/>
                  </a:lnTo>
                  <a:lnTo>
                    <a:pt x="0" y="651135"/>
                  </a:lnTo>
                  <a:lnTo>
                    <a:pt x="0" y="0"/>
                  </a:lnTo>
                  <a:close/>
                </a:path>
              </a:pathLst>
            </a:custGeom>
            <a:ln w="8293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9490" y="9604604"/>
              <a:ext cx="79036" cy="118246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4382709" y="9135932"/>
            <a:ext cx="266065" cy="118745"/>
            <a:chOff x="4382709" y="9135932"/>
            <a:chExt cx="266065" cy="118745"/>
          </a:xfrm>
        </p:grpSpPr>
        <p:sp>
          <p:nvSpPr>
            <p:cNvPr id="108" name="object 108"/>
            <p:cNvSpPr/>
            <p:nvPr/>
          </p:nvSpPr>
          <p:spPr>
            <a:xfrm>
              <a:off x="4382706" y="9138005"/>
              <a:ext cx="60325" cy="112395"/>
            </a:xfrm>
            <a:custGeom>
              <a:avLst/>
              <a:gdLst/>
              <a:ahLst/>
              <a:cxnLst/>
              <a:rect l="l" t="t" r="r" b="b"/>
              <a:pathLst>
                <a:path w="60325" h="112395">
                  <a:moveTo>
                    <a:pt x="60185" y="101676"/>
                  </a:moveTo>
                  <a:lnTo>
                    <a:pt x="37350" y="101676"/>
                  </a:lnTo>
                  <a:lnTo>
                    <a:pt x="37350" y="0"/>
                  </a:lnTo>
                  <a:lnTo>
                    <a:pt x="24904" y="2070"/>
                  </a:lnTo>
                  <a:lnTo>
                    <a:pt x="22821" y="10363"/>
                  </a:lnTo>
                  <a:lnTo>
                    <a:pt x="16598" y="12433"/>
                  </a:lnTo>
                  <a:lnTo>
                    <a:pt x="6223" y="14503"/>
                  </a:lnTo>
                  <a:lnTo>
                    <a:pt x="0" y="14503"/>
                  </a:lnTo>
                  <a:lnTo>
                    <a:pt x="0" y="24866"/>
                  </a:lnTo>
                  <a:lnTo>
                    <a:pt x="22821" y="24866"/>
                  </a:lnTo>
                  <a:lnTo>
                    <a:pt x="22821" y="101676"/>
                  </a:lnTo>
                  <a:lnTo>
                    <a:pt x="0" y="101676"/>
                  </a:lnTo>
                  <a:lnTo>
                    <a:pt x="0" y="112039"/>
                  </a:lnTo>
                  <a:lnTo>
                    <a:pt x="60185" y="112039"/>
                  </a:lnTo>
                  <a:lnTo>
                    <a:pt x="60185" y="101676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9873" y="9135932"/>
              <a:ext cx="79036" cy="11824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9490" y="9135932"/>
              <a:ext cx="79036" cy="118246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4374407" y="8667259"/>
            <a:ext cx="274320" cy="118745"/>
            <a:chOff x="4374407" y="8667259"/>
            <a:chExt cx="274320" cy="118745"/>
          </a:xfrm>
        </p:grpSpPr>
        <p:pic>
          <p:nvPicPr>
            <p:cNvPr id="112" name="object 11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74407" y="8667259"/>
              <a:ext cx="74712" cy="11410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9873" y="8667259"/>
              <a:ext cx="79036" cy="11824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69490" y="8667259"/>
              <a:ext cx="79036" cy="118246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4374407" y="8198414"/>
            <a:ext cx="274320" cy="116205"/>
            <a:chOff x="4374407" y="8198414"/>
            <a:chExt cx="274320" cy="116205"/>
          </a:xfrm>
        </p:grpSpPr>
        <p:pic>
          <p:nvPicPr>
            <p:cNvPr id="116" name="object 11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374407" y="8198414"/>
              <a:ext cx="74712" cy="1161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69873" y="8198414"/>
              <a:ext cx="79036" cy="1161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69490" y="8198414"/>
              <a:ext cx="79036" cy="116175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4368008" y="7729741"/>
            <a:ext cx="280670" cy="116839"/>
            <a:chOff x="4368008" y="7729741"/>
            <a:chExt cx="280670" cy="116839"/>
          </a:xfrm>
        </p:grpSpPr>
        <p:pic>
          <p:nvPicPr>
            <p:cNvPr id="120" name="object 12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68008" y="7729914"/>
              <a:ext cx="180901" cy="11617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69490" y="7729741"/>
              <a:ext cx="79036" cy="116175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4376483" y="7261069"/>
            <a:ext cx="272415" cy="116205"/>
            <a:chOff x="4376483" y="7261069"/>
            <a:chExt cx="272415" cy="116205"/>
          </a:xfrm>
        </p:grpSpPr>
        <p:pic>
          <p:nvPicPr>
            <p:cNvPr id="123" name="object 12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76483" y="7263140"/>
              <a:ext cx="72637" cy="11410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69873" y="7261069"/>
              <a:ext cx="79036" cy="11617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69490" y="7261069"/>
              <a:ext cx="79036" cy="116175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4372332" y="6790325"/>
            <a:ext cx="276860" cy="118745"/>
            <a:chOff x="4372332" y="6790325"/>
            <a:chExt cx="276860" cy="118745"/>
          </a:xfrm>
        </p:grpSpPr>
        <p:pic>
          <p:nvPicPr>
            <p:cNvPr id="127" name="object 12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72332" y="6790325"/>
              <a:ext cx="176577" cy="11824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69490" y="6790325"/>
              <a:ext cx="79209" cy="118247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660860" y="8720028"/>
            <a:ext cx="3857624" cy="19049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660860" y="8249291"/>
            <a:ext cx="3857624" cy="19049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660860" y="7780629"/>
            <a:ext cx="3857624" cy="19049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660860" y="7311967"/>
            <a:ext cx="3857624" cy="19049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349559" y="7780629"/>
            <a:ext cx="3857624" cy="19049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349559" y="6843304"/>
            <a:ext cx="3857624" cy="19049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6080069" y="1565059"/>
            <a:ext cx="494665" cy="154940"/>
            <a:chOff x="6080069" y="1565059"/>
            <a:chExt cx="494665" cy="154940"/>
          </a:xfrm>
        </p:grpSpPr>
        <p:pic>
          <p:nvPicPr>
            <p:cNvPr id="136" name="object 13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080069" y="1565059"/>
              <a:ext cx="95284" cy="15244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196030" y="1600654"/>
              <a:ext cx="184193" cy="11893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408999" y="1600654"/>
              <a:ext cx="165584" cy="116854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6676071" y="1559850"/>
            <a:ext cx="422909" cy="160020"/>
            <a:chOff x="6676071" y="1559850"/>
            <a:chExt cx="422909" cy="160020"/>
          </a:xfrm>
        </p:grpSpPr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676071" y="1562976"/>
              <a:ext cx="248463" cy="15661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45211" y="1600654"/>
              <a:ext cx="95284" cy="118938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077710" y="1559851"/>
              <a:ext cx="20955" cy="158750"/>
            </a:xfrm>
            <a:custGeom>
              <a:avLst/>
              <a:gdLst/>
              <a:ahLst/>
              <a:cxnLst/>
              <a:rect l="l" t="t" r="r" b="b"/>
              <a:pathLst>
                <a:path w="20954" h="158750">
                  <a:moveTo>
                    <a:pt x="20675" y="0"/>
                  </a:moveTo>
                  <a:lnTo>
                    <a:pt x="0" y="0"/>
                  </a:lnTo>
                  <a:lnTo>
                    <a:pt x="0" y="158356"/>
                  </a:lnTo>
                  <a:lnTo>
                    <a:pt x="20675" y="158356"/>
                  </a:lnTo>
                  <a:lnTo>
                    <a:pt x="20675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5287406" y="6495021"/>
            <a:ext cx="497840" cy="153035"/>
            <a:chOff x="5287406" y="6495021"/>
            <a:chExt cx="497840" cy="153035"/>
          </a:xfrm>
        </p:grpSpPr>
        <p:pic>
          <p:nvPicPr>
            <p:cNvPr id="144" name="object 14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87406" y="6495021"/>
              <a:ext cx="97520" cy="14856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405640" y="6527826"/>
              <a:ext cx="184513" cy="11971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619150" y="6527998"/>
              <a:ext cx="165871" cy="115590"/>
            </a:xfrm>
            <a:prstGeom prst="rect">
              <a:avLst/>
            </a:prstGeom>
          </p:spPr>
        </p:pic>
      </p:grpSp>
      <p:grpSp>
        <p:nvGrpSpPr>
          <p:cNvPr id="147" name="object 147"/>
          <p:cNvGrpSpPr/>
          <p:nvPr/>
        </p:nvGrpSpPr>
        <p:grpSpPr>
          <a:xfrm>
            <a:off x="5894797" y="6486090"/>
            <a:ext cx="891540" cy="161925"/>
            <a:chOff x="5894797" y="6486090"/>
            <a:chExt cx="891540" cy="161925"/>
          </a:xfrm>
        </p:grpSpPr>
        <p:pic>
          <p:nvPicPr>
            <p:cNvPr id="148" name="object 14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894797" y="6495021"/>
              <a:ext cx="116162" cy="14856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040130" y="6527826"/>
              <a:ext cx="103562" cy="119712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170618" y="6532120"/>
              <a:ext cx="95277" cy="11559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294892" y="6529887"/>
              <a:ext cx="91134" cy="11765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6411734" y="6486092"/>
              <a:ext cx="20955" cy="156845"/>
            </a:xfrm>
            <a:custGeom>
              <a:avLst/>
              <a:gdLst/>
              <a:ahLst/>
              <a:cxnLst/>
              <a:rect l="l" t="t" r="r" b="b"/>
              <a:pathLst>
                <a:path w="20954" h="156845">
                  <a:moveTo>
                    <a:pt x="20713" y="0"/>
                  </a:moveTo>
                  <a:lnTo>
                    <a:pt x="0" y="0"/>
                  </a:lnTo>
                  <a:lnTo>
                    <a:pt x="0" y="156641"/>
                  </a:lnTo>
                  <a:lnTo>
                    <a:pt x="20713" y="156641"/>
                  </a:lnTo>
                  <a:lnTo>
                    <a:pt x="20713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458693" y="6527826"/>
              <a:ext cx="103562" cy="119712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583140" y="6530059"/>
              <a:ext cx="95277" cy="11765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715699" y="6532120"/>
              <a:ext cx="70594" cy="111468"/>
            </a:xfrm>
            <a:prstGeom prst="rect">
              <a:avLst/>
            </a:prstGeom>
          </p:spPr>
        </p:pic>
      </p:grpSp>
      <p:pic>
        <p:nvPicPr>
          <p:cNvPr id="156" name="object 15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877429" y="6495021"/>
            <a:ext cx="1028198" cy="152689"/>
          </a:xfrm>
          <a:prstGeom prst="rect">
            <a:avLst/>
          </a:prstGeom>
        </p:spPr>
      </p:pic>
      <p:grpSp>
        <p:nvGrpSpPr>
          <p:cNvPr id="157" name="object 157"/>
          <p:cNvGrpSpPr/>
          <p:nvPr/>
        </p:nvGrpSpPr>
        <p:grpSpPr>
          <a:xfrm>
            <a:off x="4185310" y="971346"/>
            <a:ext cx="372110" cy="207010"/>
            <a:chOff x="4185310" y="971346"/>
            <a:chExt cx="372110" cy="207010"/>
          </a:xfrm>
        </p:grpSpPr>
        <p:pic>
          <p:nvPicPr>
            <p:cNvPr id="158" name="object 15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185310" y="971346"/>
              <a:ext cx="234468" cy="164788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451052" y="1008853"/>
              <a:ext cx="105916" cy="169129"/>
            </a:xfrm>
            <a:prstGeom prst="rect">
              <a:avLst/>
            </a:prstGeom>
          </p:spPr>
        </p:pic>
      </p:grpSp>
      <p:grpSp>
        <p:nvGrpSpPr>
          <p:cNvPr id="160" name="object 160"/>
          <p:cNvGrpSpPr/>
          <p:nvPr/>
        </p:nvGrpSpPr>
        <p:grpSpPr>
          <a:xfrm>
            <a:off x="4656492" y="971346"/>
            <a:ext cx="994410" cy="165100"/>
            <a:chOff x="4656492" y="971346"/>
            <a:chExt cx="994410" cy="165100"/>
          </a:xfrm>
        </p:grpSpPr>
        <p:pic>
          <p:nvPicPr>
            <p:cNvPr id="161" name="object 16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656492" y="1008853"/>
              <a:ext cx="226174" cy="12728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911694" y="1013021"/>
              <a:ext cx="101769" cy="12311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052859" y="1008853"/>
              <a:ext cx="99523" cy="12519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79337" y="977597"/>
              <a:ext cx="74815" cy="158536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5279022" y="971358"/>
              <a:ext cx="116839" cy="163195"/>
            </a:xfrm>
            <a:custGeom>
              <a:avLst/>
              <a:gdLst/>
              <a:ahLst/>
              <a:cxnLst/>
              <a:rect l="l" t="t" r="r" b="b"/>
              <a:pathLst>
                <a:path w="116839" h="163194">
                  <a:moveTo>
                    <a:pt x="74650" y="62509"/>
                  </a:moveTo>
                  <a:lnTo>
                    <a:pt x="72580" y="41668"/>
                  </a:lnTo>
                  <a:lnTo>
                    <a:pt x="55372" y="41770"/>
                  </a:lnTo>
                  <a:lnTo>
                    <a:pt x="50025" y="42443"/>
                  </a:lnTo>
                  <a:lnTo>
                    <a:pt x="43510" y="44310"/>
                  </a:lnTo>
                  <a:lnTo>
                    <a:pt x="35255" y="47917"/>
                  </a:lnTo>
                  <a:lnTo>
                    <a:pt x="20739" y="58343"/>
                  </a:lnTo>
                  <a:lnTo>
                    <a:pt x="20739" y="41668"/>
                  </a:lnTo>
                  <a:lnTo>
                    <a:pt x="0" y="41668"/>
                  </a:lnTo>
                  <a:lnTo>
                    <a:pt x="0" y="162699"/>
                  </a:lnTo>
                  <a:lnTo>
                    <a:pt x="20739" y="162699"/>
                  </a:lnTo>
                  <a:lnTo>
                    <a:pt x="20739" y="77266"/>
                  </a:lnTo>
                  <a:lnTo>
                    <a:pt x="24307" y="73126"/>
                  </a:lnTo>
                  <a:lnTo>
                    <a:pt x="29032" y="69824"/>
                  </a:lnTo>
                  <a:lnTo>
                    <a:pt x="43548" y="62509"/>
                  </a:lnTo>
                  <a:lnTo>
                    <a:pt x="58064" y="60426"/>
                  </a:lnTo>
                  <a:lnTo>
                    <a:pt x="68427" y="62509"/>
                  </a:lnTo>
                  <a:lnTo>
                    <a:pt x="74650" y="62509"/>
                  </a:lnTo>
                  <a:close/>
                </a:path>
                <a:path w="116839" h="163194">
                  <a:moveTo>
                    <a:pt x="114211" y="41668"/>
                  </a:moveTo>
                  <a:lnTo>
                    <a:pt x="93484" y="41668"/>
                  </a:lnTo>
                  <a:lnTo>
                    <a:pt x="93484" y="162699"/>
                  </a:lnTo>
                  <a:lnTo>
                    <a:pt x="114211" y="162699"/>
                  </a:lnTo>
                  <a:lnTo>
                    <a:pt x="114211" y="41668"/>
                  </a:lnTo>
                  <a:close/>
                </a:path>
                <a:path w="116839" h="163194">
                  <a:moveTo>
                    <a:pt x="116293" y="0"/>
                  </a:moveTo>
                  <a:lnTo>
                    <a:pt x="93484" y="0"/>
                  </a:lnTo>
                  <a:lnTo>
                    <a:pt x="93484" y="20828"/>
                  </a:lnTo>
                  <a:lnTo>
                    <a:pt x="116293" y="20828"/>
                  </a:lnTo>
                  <a:lnTo>
                    <a:pt x="116293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24172" y="1008853"/>
              <a:ext cx="110063" cy="12728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557043" y="1008853"/>
              <a:ext cx="93476" cy="127280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5747969" y="971346"/>
            <a:ext cx="1162685" cy="208915"/>
            <a:chOff x="5747969" y="971346"/>
            <a:chExt cx="1162685" cy="208915"/>
          </a:xfrm>
        </p:grpSpPr>
        <p:pic>
          <p:nvPicPr>
            <p:cNvPr id="169" name="object 16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747969" y="1008853"/>
              <a:ext cx="825907" cy="12728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6611366" y="971358"/>
              <a:ext cx="22860" cy="163195"/>
            </a:xfrm>
            <a:custGeom>
              <a:avLst/>
              <a:gdLst/>
              <a:ahLst/>
              <a:cxnLst/>
              <a:rect l="l" t="t" r="r" b="b"/>
              <a:pathLst>
                <a:path w="22859" h="163194">
                  <a:moveTo>
                    <a:pt x="20739" y="41668"/>
                  </a:moveTo>
                  <a:lnTo>
                    <a:pt x="2070" y="41668"/>
                  </a:lnTo>
                  <a:lnTo>
                    <a:pt x="2070" y="162699"/>
                  </a:lnTo>
                  <a:lnTo>
                    <a:pt x="20739" y="162699"/>
                  </a:lnTo>
                  <a:lnTo>
                    <a:pt x="20739" y="41668"/>
                  </a:lnTo>
                  <a:close/>
                </a:path>
                <a:path w="22859" h="163194">
                  <a:moveTo>
                    <a:pt x="22809" y="0"/>
                  </a:moveTo>
                  <a:lnTo>
                    <a:pt x="0" y="0"/>
                  </a:lnTo>
                  <a:lnTo>
                    <a:pt x="0" y="20828"/>
                  </a:lnTo>
                  <a:lnTo>
                    <a:pt x="22809" y="20828"/>
                  </a:lnTo>
                  <a:lnTo>
                    <a:pt x="2280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673401" y="1008853"/>
              <a:ext cx="99696" cy="12519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804199" y="1008853"/>
              <a:ext cx="105916" cy="171212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7018106" y="1008853"/>
            <a:ext cx="744872" cy="171212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7854381" y="963011"/>
            <a:ext cx="494030" cy="173355"/>
            <a:chOff x="7854381" y="963011"/>
            <a:chExt cx="494030" cy="173355"/>
          </a:xfrm>
        </p:grpSpPr>
        <p:pic>
          <p:nvPicPr>
            <p:cNvPr id="175" name="object 17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854381" y="963011"/>
              <a:ext cx="286303" cy="17312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171785" y="1008853"/>
              <a:ext cx="176412" cy="125197"/>
            </a:xfrm>
            <a:prstGeom prst="rect">
              <a:avLst/>
            </a:prstGeom>
          </p:spPr>
        </p:pic>
      </p:grpSp>
      <p:grpSp>
        <p:nvGrpSpPr>
          <p:cNvPr id="177" name="object 177"/>
          <p:cNvGrpSpPr/>
          <p:nvPr/>
        </p:nvGrpSpPr>
        <p:grpSpPr>
          <a:xfrm>
            <a:off x="8456014" y="963011"/>
            <a:ext cx="919480" cy="173355"/>
            <a:chOff x="8456014" y="963011"/>
            <a:chExt cx="919480" cy="173355"/>
          </a:xfrm>
        </p:grpSpPr>
        <p:pic>
          <p:nvPicPr>
            <p:cNvPr id="178" name="object 17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456014" y="965095"/>
              <a:ext cx="105916" cy="17103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601499" y="963011"/>
              <a:ext cx="773900" cy="173122"/>
            </a:xfrm>
            <a:prstGeom prst="rect">
              <a:avLst/>
            </a:prstGeom>
          </p:spPr>
        </p:pic>
      </p:grpSp>
      <p:grpSp>
        <p:nvGrpSpPr>
          <p:cNvPr id="180" name="object 180"/>
          <p:cNvGrpSpPr/>
          <p:nvPr/>
        </p:nvGrpSpPr>
        <p:grpSpPr>
          <a:xfrm>
            <a:off x="9479243" y="964748"/>
            <a:ext cx="769620" cy="171450"/>
            <a:chOff x="9479243" y="964748"/>
            <a:chExt cx="769620" cy="171450"/>
          </a:xfrm>
        </p:grpSpPr>
        <p:pic>
          <p:nvPicPr>
            <p:cNvPr id="181" name="object 18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479243" y="971346"/>
              <a:ext cx="122504" cy="16270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632939" y="1008853"/>
              <a:ext cx="101678" cy="127280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761226" y="977597"/>
              <a:ext cx="74815" cy="15853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860923" y="1013021"/>
              <a:ext cx="99695" cy="123113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000014" y="1008853"/>
              <a:ext cx="191099" cy="127280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10227907" y="964754"/>
              <a:ext cx="20955" cy="168910"/>
            </a:xfrm>
            <a:custGeom>
              <a:avLst/>
              <a:gdLst/>
              <a:ahLst/>
              <a:cxnLst/>
              <a:rect l="l" t="t" r="r" b="b"/>
              <a:pathLst>
                <a:path w="20954" h="168909">
                  <a:moveTo>
                    <a:pt x="20739" y="0"/>
                  </a:moveTo>
                  <a:lnTo>
                    <a:pt x="0" y="0"/>
                  </a:lnTo>
                  <a:lnTo>
                    <a:pt x="0" y="168783"/>
                  </a:lnTo>
                  <a:lnTo>
                    <a:pt x="20739" y="168783"/>
                  </a:lnTo>
                  <a:lnTo>
                    <a:pt x="2073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7" name="object 18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0369426" y="971346"/>
            <a:ext cx="1091650" cy="164788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10386859" y="1565059"/>
            <a:ext cx="495300" cy="154940"/>
            <a:chOff x="10386859" y="1565059"/>
            <a:chExt cx="495300" cy="154940"/>
          </a:xfrm>
        </p:grpSpPr>
        <p:pic>
          <p:nvPicPr>
            <p:cNvPr id="189" name="object 18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386859" y="1565059"/>
              <a:ext cx="95334" cy="152449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502881" y="1600654"/>
              <a:ext cx="184289" cy="118938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0716133" y="1600654"/>
              <a:ext cx="165671" cy="116854"/>
            </a:xfrm>
            <a:prstGeom prst="rect">
              <a:avLst/>
            </a:prstGeom>
          </p:spPr>
        </p:pic>
      </p:grpSp>
      <p:grpSp>
        <p:nvGrpSpPr>
          <p:cNvPr id="192" name="object 192"/>
          <p:cNvGrpSpPr/>
          <p:nvPr/>
        </p:nvGrpSpPr>
        <p:grpSpPr>
          <a:xfrm>
            <a:off x="10991446" y="1559850"/>
            <a:ext cx="721360" cy="160020"/>
            <a:chOff x="10991446" y="1559850"/>
            <a:chExt cx="721360" cy="160020"/>
          </a:xfrm>
        </p:grpSpPr>
        <p:pic>
          <p:nvPicPr>
            <p:cNvPr id="193" name="object 19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0991446" y="1565059"/>
              <a:ext cx="116021" cy="152449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1138499" y="1600654"/>
              <a:ext cx="95334" cy="118938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1256589" y="1571310"/>
              <a:ext cx="72405" cy="14828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1349510" y="1602738"/>
              <a:ext cx="95334" cy="116854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1482081" y="1600654"/>
              <a:ext cx="173945" cy="118938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11691531" y="1559851"/>
              <a:ext cx="20955" cy="158750"/>
            </a:xfrm>
            <a:custGeom>
              <a:avLst/>
              <a:gdLst/>
              <a:ahLst/>
              <a:cxnLst/>
              <a:rect l="l" t="t" r="r" b="b"/>
              <a:pathLst>
                <a:path w="20954" h="158750">
                  <a:moveTo>
                    <a:pt x="20688" y="0"/>
                  </a:moveTo>
                  <a:lnTo>
                    <a:pt x="0" y="0"/>
                  </a:lnTo>
                  <a:lnTo>
                    <a:pt x="0" y="158356"/>
                  </a:lnTo>
                  <a:lnTo>
                    <a:pt x="20688" y="158356"/>
                  </a:lnTo>
                  <a:lnTo>
                    <a:pt x="20688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11815664" y="1562976"/>
            <a:ext cx="370840" cy="156845"/>
            <a:chOff x="11815664" y="1562976"/>
            <a:chExt cx="370840" cy="156845"/>
          </a:xfrm>
        </p:grpSpPr>
        <p:pic>
          <p:nvPicPr>
            <p:cNvPr id="200" name="object 20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1815664" y="1562976"/>
              <a:ext cx="132399" cy="156616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1974957" y="1600654"/>
              <a:ext cx="95161" cy="118938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2099081" y="1600654"/>
              <a:ext cx="87059" cy="118938"/>
            </a:xfrm>
            <a:prstGeom prst="rect">
              <a:avLst/>
            </a:prstGeom>
          </p:spPr>
        </p:pic>
      </p:grpSp>
      <p:grpSp>
        <p:nvGrpSpPr>
          <p:cNvPr id="203" name="object 203"/>
          <p:cNvGrpSpPr/>
          <p:nvPr/>
        </p:nvGrpSpPr>
        <p:grpSpPr>
          <a:xfrm>
            <a:off x="9255462" y="6854390"/>
            <a:ext cx="3934460" cy="2869565"/>
            <a:chOff x="9255462" y="6854390"/>
            <a:chExt cx="3934460" cy="2869565"/>
          </a:xfrm>
        </p:grpSpPr>
        <p:sp>
          <p:nvSpPr>
            <p:cNvPr id="204" name="object 204"/>
            <p:cNvSpPr/>
            <p:nvPr/>
          </p:nvSpPr>
          <p:spPr>
            <a:xfrm>
              <a:off x="9357157" y="9652151"/>
              <a:ext cx="3832860" cy="27305"/>
            </a:xfrm>
            <a:custGeom>
              <a:avLst/>
              <a:gdLst/>
              <a:ahLst/>
              <a:cxnLst/>
              <a:rect l="l" t="t" r="r" b="b"/>
              <a:pathLst>
                <a:path w="3832859" h="27304">
                  <a:moveTo>
                    <a:pt x="3832606" y="0"/>
                  </a:moveTo>
                  <a:lnTo>
                    <a:pt x="0" y="0"/>
                  </a:lnTo>
                  <a:lnTo>
                    <a:pt x="0" y="26949"/>
                  </a:lnTo>
                  <a:lnTo>
                    <a:pt x="3832606" y="26949"/>
                  </a:lnTo>
                  <a:lnTo>
                    <a:pt x="3832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434177" y="6859570"/>
              <a:ext cx="613410" cy="2807970"/>
            </a:xfrm>
            <a:custGeom>
              <a:avLst/>
              <a:gdLst/>
              <a:ahLst/>
              <a:cxnLst/>
              <a:rect l="l" t="t" r="r" b="b"/>
              <a:pathLst>
                <a:path w="613409" h="2807970">
                  <a:moveTo>
                    <a:pt x="613327" y="2807949"/>
                  </a:moveTo>
                  <a:lnTo>
                    <a:pt x="0" y="2807949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2807949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434004" y="6858534"/>
              <a:ext cx="614045" cy="2807335"/>
            </a:xfrm>
            <a:custGeom>
              <a:avLst/>
              <a:gdLst/>
              <a:ahLst/>
              <a:cxnLst/>
              <a:rect l="l" t="t" r="r" b="b"/>
              <a:pathLst>
                <a:path w="614045" h="2807334">
                  <a:moveTo>
                    <a:pt x="0" y="0"/>
                  </a:moveTo>
                  <a:lnTo>
                    <a:pt x="613845" y="0"/>
                  </a:lnTo>
                  <a:lnTo>
                    <a:pt x="613845" y="2807086"/>
                  </a:lnTo>
                  <a:lnTo>
                    <a:pt x="0" y="2807086"/>
                  </a:lnTo>
                  <a:lnTo>
                    <a:pt x="0" y="0"/>
                  </a:lnTo>
                  <a:close/>
                </a:path>
                <a:path w="614045" h="2807334">
                  <a:moveTo>
                    <a:pt x="0" y="0"/>
                  </a:moveTo>
                  <a:lnTo>
                    <a:pt x="613845" y="0"/>
                  </a:lnTo>
                  <a:lnTo>
                    <a:pt x="613845" y="2807086"/>
                  </a:lnTo>
                  <a:lnTo>
                    <a:pt x="0" y="2807086"/>
                  </a:lnTo>
                  <a:lnTo>
                    <a:pt x="0" y="0"/>
                  </a:lnTo>
                  <a:close/>
                </a:path>
              </a:pathLst>
            </a:custGeom>
            <a:ln w="8288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200836" y="8650027"/>
              <a:ext cx="615950" cy="1017905"/>
            </a:xfrm>
            <a:custGeom>
              <a:avLst/>
              <a:gdLst/>
              <a:ahLst/>
              <a:cxnLst/>
              <a:rect l="l" t="t" r="r" b="b"/>
              <a:pathLst>
                <a:path w="615950" h="1017904">
                  <a:moveTo>
                    <a:pt x="615399" y="1017493"/>
                  </a:moveTo>
                  <a:lnTo>
                    <a:pt x="0" y="1017493"/>
                  </a:lnTo>
                  <a:lnTo>
                    <a:pt x="0" y="0"/>
                  </a:lnTo>
                  <a:lnTo>
                    <a:pt x="615399" y="0"/>
                  </a:lnTo>
                  <a:lnTo>
                    <a:pt x="615399" y="1017493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201355" y="8648991"/>
              <a:ext cx="614045" cy="1017269"/>
            </a:xfrm>
            <a:custGeom>
              <a:avLst/>
              <a:gdLst/>
              <a:ahLst/>
              <a:cxnLst/>
              <a:rect l="l" t="t" r="r" b="b"/>
              <a:pathLst>
                <a:path w="614045" h="1017270">
                  <a:moveTo>
                    <a:pt x="0" y="0"/>
                  </a:moveTo>
                  <a:lnTo>
                    <a:pt x="613845" y="0"/>
                  </a:lnTo>
                  <a:lnTo>
                    <a:pt x="613845" y="1016802"/>
                  </a:lnTo>
                  <a:lnTo>
                    <a:pt x="0" y="1016802"/>
                  </a:lnTo>
                  <a:lnTo>
                    <a:pt x="0" y="0"/>
                  </a:lnTo>
                  <a:close/>
                </a:path>
                <a:path w="614045" h="1017270">
                  <a:moveTo>
                    <a:pt x="0" y="0"/>
                  </a:moveTo>
                  <a:lnTo>
                    <a:pt x="613845" y="0"/>
                  </a:lnTo>
                  <a:lnTo>
                    <a:pt x="613845" y="1016802"/>
                  </a:lnTo>
                  <a:lnTo>
                    <a:pt x="0" y="1016802"/>
                  </a:lnTo>
                  <a:lnTo>
                    <a:pt x="0" y="0"/>
                  </a:lnTo>
                  <a:close/>
                </a:path>
              </a:pathLst>
            </a:custGeom>
            <a:ln w="8288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967496" y="8892484"/>
              <a:ext cx="613410" cy="775335"/>
            </a:xfrm>
            <a:custGeom>
              <a:avLst/>
              <a:gdLst/>
              <a:ahLst/>
              <a:cxnLst/>
              <a:rect l="l" t="t" r="r" b="b"/>
              <a:pathLst>
                <a:path w="613409" h="775334">
                  <a:moveTo>
                    <a:pt x="613327" y="775035"/>
                  </a:moveTo>
                  <a:lnTo>
                    <a:pt x="0" y="775035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775035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966633" y="8891794"/>
              <a:ext cx="614045" cy="774065"/>
            </a:xfrm>
            <a:custGeom>
              <a:avLst/>
              <a:gdLst/>
              <a:ahLst/>
              <a:cxnLst/>
              <a:rect l="l" t="t" r="r" b="b"/>
              <a:pathLst>
                <a:path w="614045" h="774065">
                  <a:moveTo>
                    <a:pt x="0" y="0"/>
                  </a:moveTo>
                  <a:lnTo>
                    <a:pt x="613845" y="0"/>
                  </a:lnTo>
                  <a:lnTo>
                    <a:pt x="613845" y="773826"/>
                  </a:lnTo>
                  <a:lnTo>
                    <a:pt x="0" y="773826"/>
                  </a:lnTo>
                  <a:lnTo>
                    <a:pt x="0" y="0"/>
                  </a:lnTo>
                  <a:close/>
                </a:path>
                <a:path w="614045" h="774065">
                  <a:moveTo>
                    <a:pt x="0" y="0"/>
                  </a:moveTo>
                  <a:lnTo>
                    <a:pt x="613845" y="0"/>
                  </a:lnTo>
                  <a:lnTo>
                    <a:pt x="613845" y="773826"/>
                  </a:lnTo>
                  <a:lnTo>
                    <a:pt x="0" y="773826"/>
                  </a:lnTo>
                  <a:lnTo>
                    <a:pt x="0" y="0"/>
                  </a:lnTo>
                  <a:close/>
                </a:path>
              </a:pathLst>
            </a:custGeom>
            <a:ln w="8288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1734155" y="9244773"/>
              <a:ext cx="613410" cy="421005"/>
            </a:xfrm>
            <a:custGeom>
              <a:avLst/>
              <a:gdLst/>
              <a:ahLst/>
              <a:cxnLst/>
              <a:rect l="l" t="t" r="r" b="b"/>
              <a:pathLst>
                <a:path w="613409" h="421004">
                  <a:moveTo>
                    <a:pt x="613327" y="420674"/>
                  </a:moveTo>
                  <a:lnTo>
                    <a:pt x="0" y="420674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420674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733810" y="9246500"/>
              <a:ext cx="614045" cy="419734"/>
            </a:xfrm>
            <a:custGeom>
              <a:avLst/>
              <a:gdLst/>
              <a:ahLst/>
              <a:cxnLst/>
              <a:rect l="l" t="t" r="r" b="b"/>
              <a:pathLst>
                <a:path w="614045" h="419734">
                  <a:moveTo>
                    <a:pt x="0" y="0"/>
                  </a:moveTo>
                  <a:lnTo>
                    <a:pt x="613845" y="0"/>
                  </a:lnTo>
                  <a:lnTo>
                    <a:pt x="613845" y="419120"/>
                  </a:lnTo>
                  <a:lnTo>
                    <a:pt x="0" y="419120"/>
                  </a:lnTo>
                  <a:lnTo>
                    <a:pt x="0" y="0"/>
                  </a:lnTo>
                  <a:close/>
                </a:path>
                <a:path w="614045" h="419734">
                  <a:moveTo>
                    <a:pt x="0" y="0"/>
                  </a:moveTo>
                  <a:lnTo>
                    <a:pt x="613845" y="0"/>
                  </a:lnTo>
                  <a:lnTo>
                    <a:pt x="613845" y="419120"/>
                  </a:lnTo>
                  <a:lnTo>
                    <a:pt x="0" y="419120"/>
                  </a:lnTo>
                  <a:lnTo>
                    <a:pt x="0" y="0"/>
                  </a:lnTo>
                  <a:close/>
                </a:path>
              </a:pathLst>
            </a:custGeom>
            <a:ln w="8288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2498743" y="9286219"/>
              <a:ext cx="613410" cy="379730"/>
            </a:xfrm>
            <a:custGeom>
              <a:avLst/>
              <a:gdLst/>
              <a:ahLst/>
              <a:cxnLst/>
              <a:rect l="l" t="t" r="r" b="b"/>
              <a:pathLst>
                <a:path w="613409" h="379729">
                  <a:moveTo>
                    <a:pt x="613327" y="379228"/>
                  </a:moveTo>
                  <a:lnTo>
                    <a:pt x="0" y="379228"/>
                  </a:lnTo>
                  <a:lnTo>
                    <a:pt x="0" y="0"/>
                  </a:lnTo>
                  <a:lnTo>
                    <a:pt x="613327" y="0"/>
                  </a:lnTo>
                  <a:lnTo>
                    <a:pt x="613327" y="379228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2501160" y="9285874"/>
              <a:ext cx="612140" cy="380365"/>
            </a:xfrm>
            <a:custGeom>
              <a:avLst/>
              <a:gdLst/>
              <a:ahLst/>
              <a:cxnLst/>
              <a:rect l="l" t="t" r="r" b="b"/>
              <a:pathLst>
                <a:path w="612140" h="380365">
                  <a:moveTo>
                    <a:pt x="0" y="0"/>
                  </a:moveTo>
                  <a:lnTo>
                    <a:pt x="611773" y="0"/>
                  </a:lnTo>
                  <a:lnTo>
                    <a:pt x="611773" y="379746"/>
                  </a:lnTo>
                  <a:lnTo>
                    <a:pt x="0" y="379746"/>
                  </a:lnTo>
                  <a:lnTo>
                    <a:pt x="0" y="0"/>
                  </a:lnTo>
                  <a:close/>
                </a:path>
                <a:path w="612140" h="380365">
                  <a:moveTo>
                    <a:pt x="0" y="0"/>
                  </a:moveTo>
                  <a:lnTo>
                    <a:pt x="611773" y="0"/>
                  </a:lnTo>
                  <a:lnTo>
                    <a:pt x="611773" y="379746"/>
                  </a:lnTo>
                  <a:lnTo>
                    <a:pt x="0" y="379746"/>
                  </a:lnTo>
                  <a:lnTo>
                    <a:pt x="0" y="0"/>
                  </a:lnTo>
                  <a:close/>
                </a:path>
              </a:pathLst>
            </a:custGeom>
            <a:ln w="8288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255462" y="9605524"/>
              <a:ext cx="78910" cy="118292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9062761" y="8667814"/>
            <a:ext cx="271780" cy="118745"/>
            <a:chOff x="9062761" y="8667814"/>
            <a:chExt cx="271780" cy="118745"/>
          </a:xfrm>
        </p:grpSpPr>
        <p:pic>
          <p:nvPicPr>
            <p:cNvPr id="217" name="object 21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062761" y="8669713"/>
              <a:ext cx="72694" cy="116221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158075" y="8667814"/>
              <a:ext cx="76665" cy="11829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255462" y="8667814"/>
              <a:ext cx="78910" cy="118292"/>
            </a:xfrm>
            <a:prstGeom prst="rect">
              <a:avLst/>
            </a:prstGeom>
          </p:spPr>
        </p:pic>
      </p:grpSp>
      <p:grpSp>
        <p:nvGrpSpPr>
          <p:cNvPr id="220" name="object 220"/>
          <p:cNvGrpSpPr/>
          <p:nvPr/>
        </p:nvGrpSpPr>
        <p:grpSpPr>
          <a:xfrm>
            <a:off x="8971419" y="7729931"/>
            <a:ext cx="363220" cy="118745"/>
            <a:chOff x="8971419" y="7729931"/>
            <a:chExt cx="363220" cy="118745"/>
          </a:xfrm>
        </p:grpSpPr>
        <p:sp>
          <p:nvSpPr>
            <p:cNvPr id="221" name="object 221"/>
            <p:cNvSpPr/>
            <p:nvPr/>
          </p:nvSpPr>
          <p:spPr>
            <a:xfrm>
              <a:off x="8971407" y="7732013"/>
              <a:ext cx="60325" cy="112395"/>
            </a:xfrm>
            <a:custGeom>
              <a:avLst/>
              <a:gdLst/>
              <a:ahLst/>
              <a:cxnLst/>
              <a:rect l="l" t="t" r="r" b="b"/>
              <a:pathLst>
                <a:path w="60325" h="112395">
                  <a:moveTo>
                    <a:pt x="60261" y="101714"/>
                  </a:moveTo>
                  <a:lnTo>
                    <a:pt x="37477" y="101714"/>
                  </a:lnTo>
                  <a:lnTo>
                    <a:pt x="37477" y="0"/>
                  </a:lnTo>
                  <a:lnTo>
                    <a:pt x="25044" y="2070"/>
                  </a:lnTo>
                  <a:lnTo>
                    <a:pt x="22974" y="8280"/>
                  </a:lnTo>
                  <a:lnTo>
                    <a:pt x="16751" y="12433"/>
                  </a:lnTo>
                  <a:lnTo>
                    <a:pt x="6388" y="14503"/>
                  </a:lnTo>
                  <a:lnTo>
                    <a:pt x="0" y="14503"/>
                  </a:lnTo>
                  <a:lnTo>
                    <a:pt x="0" y="24866"/>
                  </a:lnTo>
                  <a:lnTo>
                    <a:pt x="22974" y="24866"/>
                  </a:lnTo>
                  <a:lnTo>
                    <a:pt x="22974" y="101714"/>
                  </a:lnTo>
                  <a:lnTo>
                    <a:pt x="0" y="101714"/>
                  </a:lnTo>
                  <a:lnTo>
                    <a:pt x="0" y="112077"/>
                  </a:lnTo>
                  <a:lnTo>
                    <a:pt x="60261" y="112077"/>
                  </a:lnTo>
                  <a:lnTo>
                    <a:pt x="60261" y="101714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058617" y="7729931"/>
              <a:ext cx="78910" cy="11829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158076" y="7729931"/>
              <a:ext cx="76665" cy="11829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255462" y="7729931"/>
              <a:ext cx="78910" cy="118292"/>
            </a:xfrm>
            <a:prstGeom prst="rect">
              <a:avLst/>
            </a:prstGeom>
          </p:spPr>
        </p:pic>
      </p:grpSp>
      <p:grpSp>
        <p:nvGrpSpPr>
          <p:cNvPr id="225" name="object 225"/>
          <p:cNvGrpSpPr/>
          <p:nvPr/>
        </p:nvGrpSpPr>
        <p:grpSpPr>
          <a:xfrm>
            <a:off x="8971419" y="6792221"/>
            <a:ext cx="363220" cy="116839"/>
            <a:chOff x="8971419" y="6792221"/>
            <a:chExt cx="363220" cy="116839"/>
          </a:xfrm>
        </p:grpSpPr>
        <p:sp>
          <p:nvSpPr>
            <p:cNvPr id="226" name="object 226"/>
            <p:cNvSpPr/>
            <p:nvPr/>
          </p:nvSpPr>
          <p:spPr>
            <a:xfrm>
              <a:off x="8971407" y="6794296"/>
              <a:ext cx="60325" cy="112395"/>
            </a:xfrm>
            <a:custGeom>
              <a:avLst/>
              <a:gdLst/>
              <a:ahLst/>
              <a:cxnLst/>
              <a:rect l="l" t="t" r="r" b="b"/>
              <a:pathLst>
                <a:path w="60325" h="112395">
                  <a:moveTo>
                    <a:pt x="60261" y="101714"/>
                  </a:moveTo>
                  <a:lnTo>
                    <a:pt x="37477" y="101714"/>
                  </a:lnTo>
                  <a:lnTo>
                    <a:pt x="37477" y="0"/>
                  </a:lnTo>
                  <a:lnTo>
                    <a:pt x="25044" y="2070"/>
                  </a:lnTo>
                  <a:lnTo>
                    <a:pt x="22974" y="8293"/>
                  </a:lnTo>
                  <a:lnTo>
                    <a:pt x="16751" y="12433"/>
                  </a:lnTo>
                  <a:lnTo>
                    <a:pt x="6388" y="14503"/>
                  </a:lnTo>
                  <a:lnTo>
                    <a:pt x="0" y="14503"/>
                  </a:lnTo>
                  <a:lnTo>
                    <a:pt x="0" y="24866"/>
                  </a:lnTo>
                  <a:lnTo>
                    <a:pt x="22974" y="24866"/>
                  </a:lnTo>
                  <a:lnTo>
                    <a:pt x="22974" y="101714"/>
                  </a:lnTo>
                  <a:lnTo>
                    <a:pt x="0" y="101714"/>
                  </a:lnTo>
                  <a:lnTo>
                    <a:pt x="0" y="112077"/>
                  </a:lnTo>
                  <a:lnTo>
                    <a:pt x="60261" y="112077"/>
                  </a:lnTo>
                  <a:lnTo>
                    <a:pt x="60261" y="101714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062589" y="6794293"/>
              <a:ext cx="72867" cy="114148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9158076" y="6792221"/>
              <a:ext cx="76665" cy="11622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255462" y="6792221"/>
              <a:ext cx="78910" cy="116220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10501975" y="6495538"/>
            <a:ext cx="495934" cy="153670"/>
            <a:chOff x="10501975" y="6495538"/>
            <a:chExt cx="495934" cy="153670"/>
          </a:xfrm>
        </p:grpSpPr>
        <p:pic>
          <p:nvPicPr>
            <p:cNvPr id="231" name="object 23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0501975" y="6495538"/>
              <a:ext cx="95314" cy="149377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0618010" y="6528522"/>
              <a:ext cx="184757" cy="120365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0833849" y="6528695"/>
              <a:ext cx="163864" cy="116220"/>
            </a:xfrm>
            <a:prstGeom prst="rect">
              <a:avLst/>
            </a:prstGeom>
          </p:spPr>
        </p:pic>
      </p:grpSp>
      <p:grpSp>
        <p:nvGrpSpPr>
          <p:cNvPr id="234" name="object 234"/>
          <p:cNvGrpSpPr/>
          <p:nvPr/>
        </p:nvGrpSpPr>
        <p:grpSpPr>
          <a:xfrm>
            <a:off x="11109604" y="6486558"/>
            <a:ext cx="948055" cy="162560"/>
            <a:chOff x="11109604" y="6486558"/>
            <a:chExt cx="948055" cy="162560"/>
          </a:xfrm>
        </p:grpSpPr>
        <p:pic>
          <p:nvPicPr>
            <p:cNvPr id="235" name="object 23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1109604" y="6495538"/>
              <a:ext cx="300793" cy="15334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1433190" y="6528522"/>
              <a:ext cx="184412" cy="120365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11647119" y="6486562"/>
              <a:ext cx="76835" cy="158750"/>
            </a:xfrm>
            <a:custGeom>
              <a:avLst/>
              <a:gdLst/>
              <a:ahLst/>
              <a:cxnLst/>
              <a:rect l="l" t="t" r="r" b="b"/>
              <a:pathLst>
                <a:path w="76834" h="158750">
                  <a:moveTo>
                    <a:pt x="20726" y="0"/>
                  </a:moveTo>
                  <a:lnTo>
                    <a:pt x="0" y="0"/>
                  </a:lnTo>
                  <a:lnTo>
                    <a:pt x="0" y="157492"/>
                  </a:lnTo>
                  <a:lnTo>
                    <a:pt x="20726" y="157492"/>
                  </a:lnTo>
                  <a:lnTo>
                    <a:pt x="20726" y="0"/>
                  </a:lnTo>
                  <a:close/>
                </a:path>
                <a:path w="76834" h="158750">
                  <a:moveTo>
                    <a:pt x="76327" y="46278"/>
                  </a:moveTo>
                  <a:lnTo>
                    <a:pt x="57670" y="46278"/>
                  </a:lnTo>
                  <a:lnTo>
                    <a:pt x="57670" y="158356"/>
                  </a:lnTo>
                  <a:lnTo>
                    <a:pt x="76327" y="158356"/>
                  </a:lnTo>
                  <a:lnTo>
                    <a:pt x="76327" y="46278"/>
                  </a:lnTo>
                  <a:close/>
                </a:path>
                <a:path w="76834" h="158750">
                  <a:moveTo>
                    <a:pt x="76327" y="6908"/>
                  </a:moveTo>
                  <a:lnTo>
                    <a:pt x="55600" y="6908"/>
                  </a:lnTo>
                  <a:lnTo>
                    <a:pt x="55600" y="27635"/>
                  </a:lnTo>
                  <a:lnTo>
                    <a:pt x="76327" y="27635"/>
                  </a:lnTo>
                  <a:lnTo>
                    <a:pt x="76327" y="6908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1760747" y="6532839"/>
              <a:ext cx="93415" cy="11622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1891458" y="6528695"/>
              <a:ext cx="165937" cy="116220"/>
            </a:xfrm>
            <a:prstGeom prst="rect">
              <a:avLst/>
            </a:prstGeom>
          </p:spPr>
        </p:pic>
      </p:grpSp>
      <p:grpSp>
        <p:nvGrpSpPr>
          <p:cNvPr id="240" name="object 240"/>
          <p:cNvGrpSpPr/>
          <p:nvPr/>
        </p:nvGrpSpPr>
        <p:grpSpPr>
          <a:xfrm>
            <a:off x="13888935" y="1919123"/>
            <a:ext cx="380365" cy="112395"/>
            <a:chOff x="13888935" y="1919123"/>
            <a:chExt cx="380365" cy="112395"/>
          </a:xfrm>
        </p:grpSpPr>
        <p:pic>
          <p:nvPicPr>
            <p:cNvPr id="241" name="object 24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888935" y="1919123"/>
              <a:ext cx="199415" cy="11192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4109105" y="1942060"/>
              <a:ext cx="160155" cy="88990"/>
            </a:xfrm>
            <a:prstGeom prst="rect">
              <a:avLst/>
            </a:prstGeom>
          </p:spPr>
        </p:pic>
      </p:grpSp>
      <p:pic>
        <p:nvPicPr>
          <p:cNvPr id="243" name="object 243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4341823" y="1912914"/>
            <a:ext cx="76869" cy="118136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13542168" y="1886004"/>
            <a:ext cx="164465" cy="164465"/>
            <a:chOff x="13542168" y="1886004"/>
            <a:chExt cx="164465" cy="164465"/>
          </a:xfrm>
        </p:grpSpPr>
        <p:sp>
          <p:nvSpPr>
            <p:cNvPr id="245" name="object 245"/>
            <p:cNvSpPr/>
            <p:nvPr/>
          </p:nvSpPr>
          <p:spPr>
            <a:xfrm>
              <a:off x="13547005" y="1890839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3546313" y="1890149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560"/>
                  </a:lnTo>
                  <a:lnTo>
                    <a:pt x="0" y="155560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560"/>
                  </a:lnTo>
                  <a:lnTo>
                    <a:pt x="0" y="155560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7" name="object 247"/>
          <p:cNvGrpSpPr/>
          <p:nvPr/>
        </p:nvGrpSpPr>
        <p:grpSpPr>
          <a:xfrm>
            <a:off x="13888935" y="2165743"/>
            <a:ext cx="380365" cy="112395"/>
            <a:chOff x="13888935" y="2165743"/>
            <a:chExt cx="380365" cy="112395"/>
          </a:xfrm>
        </p:grpSpPr>
        <p:pic>
          <p:nvPicPr>
            <p:cNvPr id="248" name="object 24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3888935" y="2165743"/>
              <a:ext cx="199588" cy="111927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4109105" y="2188508"/>
              <a:ext cx="160155" cy="89162"/>
            </a:xfrm>
            <a:prstGeom prst="rect">
              <a:avLst/>
            </a:prstGeom>
          </p:spPr>
        </p:pic>
      </p:grpSp>
      <p:sp>
        <p:nvSpPr>
          <p:cNvPr id="250" name="object 250"/>
          <p:cNvSpPr/>
          <p:nvPr/>
        </p:nvSpPr>
        <p:spPr>
          <a:xfrm>
            <a:off x="14352105" y="2161780"/>
            <a:ext cx="60960" cy="114300"/>
          </a:xfrm>
          <a:custGeom>
            <a:avLst/>
            <a:gdLst/>
            <a:ahLst/>
            <a:cxnLst/>
            <a:rect l="l" t="t" r="r" b="b"/>
            <a:pathLst>
              <a:path w="60959" h="114300">
                <a:moveTo>
                  <a:pt x="60350" y="101587"/>
                </a:moveTo>
                <a:lnTo>
                  <a:pt x="37528" y="101587"/>
                </a:lnTo>
                <a:lnTo>
                  <a:pt x="37528" y="0"/>
                </a:lnTo>
                <a:lnTo>
                  <a:pt x="25069" y="4140"/>
                </a:lnTo>
                <a:lnTo>
                  <a:pt x="22999" y="10350"/>
                </a:lnTo>
                <a:lnTo>
                  <a:pt x="16776" y="14490"/>
                </a:lnTo>
                <a:lnTo>
                  <a:pt x="6223" y="14490"/>
                </a:lnTo>
                <a:lnTo>
                  <a:pt x="0" y="16560"/>
                </a:lnTo>
                <a:lnTo>
                  <a:pt x="0" y="26911"/>
                </a:lnTo>
                <a:lnTo>
                  <a:pt x="22999" y="26911"/>
                </a:lnTo>
                <a:lnTo>
                  <a:pt x="22999" y="101409"/>
                </a:lnTo>
                <a:lnTo>
                  <a:pt x="0" y="101409"/>
                </a:lnTo>
                <a:lnTo>
                  <a:pt x="0" y="113830"/>
                </a:lnTo>
                <a:lnTo>
                  <a:pt x="60350" y="113830"/>
                </a:lnTo>
                <a:lnTo>
                  <a:pt x="60350" y="101587"/>
                </a:lnTo>
                <a:close/>
              </a:path>
            </a:pathLst>
          </a:custGeom>
          <a:solidFill>
            <a:srgbClr val="293F5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1" name="object 251"/>
          <p:cNvGrpSpPr/>
          <p:nvPr/>
        </p:nvGrpSpPr>
        <p:grpSpPr>
          <a:xfrm>
            <a:off x="13542168" y="2132625"/>
            <a:ext cx="164465" cy="163830"/>
            <a:chOff x="13542168" y="2132625"/>
            <a:chExt cx="164465" cy="163830"/>
          </a:xfrm>
        </p:grpSpPr>
        <p:sp>
          <p:nvSpPr>
            <p:cNvPr id="252" name="object 252"/>
            <p:cNvSpPr/>
            <p:nvPr/>
          </p:nvSpPr>
          <p:spPr>
            <a:xfrm>
              <a:off x="13547005" y="2137115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3546313" y="2136770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13888935" y="2412364"/>
            <a:ext cx="380365" cy="112395"/>
            <a:chOff x="13888935" y="2412364"/>
            <a:chExt cx="380365" cy="112395"/>
          </a:xfrm>
        </p:grpSpPr>
        <p:pic>
          <p:nvPicPr>
            <p:cNvPr id="255" name="object 25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3888935" y="2412364"/>
              <a:ext cx="199588" cy="111927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4109105" y="2433059"/>
              <a:ext cx="160155" cy="89162"/>
            </a:xfrm>
            <a:prstGeom prst="rect">
              <a:avLst/>
            </a:prstGeom>
          </p:spPr>
        </p:pic>
      </p:grpSp>
      <p:pic>
        <p:nvPicPr>
          <p:cNvPr id="257" name="object 25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4341729" y="2406155"/>
            <a:ext cx="76964" cy="113997"/>
          </a:xfrm>
          <a:prstGeom prst="rect">
            <a:avLst/>
          </a:prstGeom>
        </p:spPr>
      </p:pic>
      <p:grpSp>
        <p:nvGrpSpPr>
          <p:cNvPr id="258" name="object 258"/>
          <p:cNvGrpSpPr/>
          <p:nvPr/>
        </p:nvGrpSpPr>
        <p:grpSpPr>
          <a:xfrm>
            <a:off x="13542168" y="2379245"/>
            <a:ext cx="164465" cy="163830"/>
            <a:chOff x="13542168" y="2379245"/>
            <a:chExt cx="164465" cy="163830"/>
          </a:xfrm>
        </p:grpSpPr>
        <p:sp>
          <p:nvSpPr>
            <p:cNvPr id="259" name="object 259"/>
            <p:cNvSpPr/>
            <p:nvPr/>
          </p:nvSpPr>
          <p:spPr>
            <a:xfrm>
              <a:off x="13547005" y="2383390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00CC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3546313" y="2383390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1" name="object 261"/>
          <p:cNvGrpSpPr/>
          <p:nvPr/>
        </p:nvGrpSpPr>
        <p:grpSpPr>
          <a:xfrm>
            <a:off x="13888935" y="2658811"/>
            <a:ext cx="380365" cy="109855"/>
            <a:chOff x="13888935" y="2658811"/>
            <a:chExt cx="380365" cy="109855"/>
          </a:xfrm>
        </p:grpSpPr>
        <p:pic>
          <p:nvPicPr>
            <p:cNvPr id="262" name="object 26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3888935" y="2658811"/>
              <a:ext cx="199415" cy="109858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4109105" y="2679507"/>
              <a:ext cx="160155" cy="89162"/>
            </a:xfrm>
            <a:prstGeom prst="rect">
              <a:avLst/>
            </a:prstGeom>
          </p:spPr>
        </p:pic>
      </p:grpSp>
      <p:pic>
        <p:nvPicPr>
          <p:cNvPr id="264" name="object 264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4343805" y="2652603"/>
            <a:ext cx="74889" cy="116066"/>
          </a:xfrm>
          <a:prstGeom prst="rect">
            <a:avLst/>
          </a:prstGeom>
        </p:spPr>
      </p:pic>
      <p:grpSp>
        <p:nvGrpSpPr>
          <p:cNvPr id="265" name="object 265"/>
          <p:cNvGrpSpPr/>
          <p:nvPr/>
        </p:nvGrpSpPr>
        <p:grpSpPr>
          <a:xfrm>
            <a:off x="13542168" y="2623623"/>
            <a:ext cx="164465" cy="163830"/>
            <a:chOff x="13542168" y="2623623"/>
            <a:chExt cx="164465" cy="163830"/>
          </a:xfrm>
        </p:grpSpPr>
        <p:sp>
          <p:nvSpPr>
            <p:cNvPr id="266" name="object 266"/>
            <p:cNvSpPr/>
            <p:nvPr/>
          </p:nvSpPr>
          <p:spPr>
            <a:xfrm>
              <a:off x="13547005" y="2627596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5658" y="155215"/>
                  </a:moveTo>
                  <a:lnTo>
                    <a:pt x="0" y="155215"/>
                  </a:lnTo>
                  <a:lnTo>
                    <a:pt x="0" y="0"/>
                  </a:lnTo>
                  <a:lnTo>
                    <a:pt x="155658" y="0"/>
                  </a:lnTo>
                  <a:lnTo>
                    <a:pt x="155658" y="155215"/>
                  </a:lnTo>
                  <a:close/>
                </a:path>
              </a:pathLst>
            </a:custGeom>
            <a:solidFill>
              <a:srgbClr val="AB6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3546313" y="2627768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  <a:path w="156209" h="155575">
                  <a:moveTo>
                    <a:pt x="0" y="0"/>
                  </a:moveTo>
                  <a:lnTo>
                    <a:pt x="155831" y="0"/>
                  </a:lnTo>
                  <a:lnTo>
                    <a:pt x="155831" y="155388"/>
                  </a:lnTo>
                  <a:lnTo>
                    <a:pt x="0" y="155388"/>
                  </a:lnTo>
                  <a:lnTo>
                    <a:pt x="0" y="0"/>
                  </a:lnTo>
                  <a:close/>
                </a:path>
              </a:pathLst>
            </a:custGeom>
            <a:ln w="8289">
              <a:solidFill>
                <a:srgbClr val="E4E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3215849" y="1584249"/>
            <a:ext cx="11028680" cy="8177530"/>
            <a:chOff x="3215849" y="1584249"/>
            <a:chExt cx="11028680" cy="8177530"/>
          </a:xfrm>
        </p:grpSpPr>
        <p:sp>
          <p:nvSpPr>
            <p:cNvPr id="14" name="object 14"/>
            <p:cNvSpPr/>
            <p:nvPr/>
          </p:nvSpPr>
          <p:spPr>
            <a:xfrm>
              <a:off x="3215849" y="1584249"/>
              <a:ext cx="11028680" cy="8177530"/>
            </a:xfrm>
            <a:custGeom>
              <a:avLst/>
              <a:gdLst/>
              <a:ahLst/>
              <a:cxnLst/>
              <a:rect l="l" t="t" r="r" b="b"/>
              <a:pathLst>
                <a:path w="11028680" h="8177530">
                  <a:moveTo>
                    <a:pt x="11028549" y="8177290"/>
                  </a:moveTo>
                  <a:lnTo>
                    <a:pt x="0" y="8177290"/>
                  </a:lnTo>
                  <a:lnTo>
                    <a:pt x="0" y="0"/>
                  </a:lnTo>
                  <a:lnTo>
                    <a:pt x="11028549" y="0"/>
                  </a:lnTo>
                  <a:lnTo>
                    <a:pt x="11028549" y="81772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5519" y="3792796"/>
              <a:ext cx="8629906" cy="416218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52779" y="3648451"/>
              <a:ext cx="8615680" cy="4307840"/>
            </a:xfrm>
            <a:custGeom>
              <a:avLst/>
              <a:gdLst/>
              <a:ahLst/>
              <a:cxnLst/>
              <a:rect l="l" t="t" r="r" b="b"/>
              <a:pathLst>
                <a:path w="8615680" h="4307840">
                  <a:moveTo>
                    <a:pt x="0" y="0"/>
                  </a:moveTo>
                  <a:lnTo>
                    <a:pt x="8615384" y="0"/>
                  </a:lnTo>
                  <a:lnTo>
                    <a:pt x="8615384" y="4307321"/>
                  </a:lnTo>
                  <a:lnTo>
                    <a:pt x="0" y="4307321"/>
                  </a:lnTo>
                  <a:lnTo>
                    <a:pt x="0" y="0"/>
                  </a:lnTo>
                  <a:close/>
                </a:path>
                <a:path w="8615680" h="4307840">
                  <a:moveTo>
                    <a:pt x="0" y="0"/>
                  </a:moveTo>
                  <a:lnTo>
                    <a:pt x="8615384" y="0"/>
                  </a:lnTo>
                  <a:lnTo>
                    <a:pt x="8615384" y="4307321"/>
                  </a:lnTo>
                  <a:lnTo>
                    <a:pt x="0" y="4307321"/>
                  </a:lnTo>
                  <a:lnTo>
                    <a:pt x="0" y="0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1888" y="4901909"/>
              <a:ext cx="1660748" cy="17402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4457" y="6050091"/>
              <a:ext cx="977982" cy="8040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294529" y="5671171"/>
              <a:ext cx="29209" cy="35560"/>
            </a:xfrm>
            <a:custGeom>
              <a:avLst/>
              <a:gdLst/>
              <a:ahLst/>
              <a:cxnLst/>
              <a:rect l="l" t="t" r="r" b="b"/>
              <a:pathLst>
                <a:path w="29209" h="35560">
                  <a:moveTo>
                    <a:pt x="29032" y="0"/>
                  </a:moveTo>
                  <a:lnTo>
                    <a:pt x="8293" y="14693"/>
                  </a:lnTo>
                  <a:lnTo>
                    <a:pt x="0" y="22987"/>
                  </a:lnTo>
                  <a:lnTo>
                    <a:pt x="10375" y="35433"/>
                  </a:lnTo>
                  <a:lnTo>
                    <a:pt x="14516" y="27139"/>
                  </a:lnTo>
                  <a:lnTo>
                    <a:pt x="26962" y="27139"/>
                  </a:lnTo>
                  <a:lnTo>
                    <a:pt x="26962" y="12623"/>
                  </a:lnTo>
                  <a:lnTo>
                    <a:pt x="29032" y="0"/>
                  </a:lnTo>
                  <a:close/>
                </a:path>
              </a:pathLst>
            </a:custGeom>
            <a:solidFill>
              <a:srgbClr val="86B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94534" y="5671166"/>
              <a:ext cx="29209" cy="35560"/>
            </a:xfrm>
            <a:custGeom>
              <a:avLst/>
              <a:gdLst/>
              <a:ahLst/>
              <a:cxnLst/>
              <a:rect l="l" t="t" r="r" b="b"/>
              <a:pathLst>
                <a:path w="29209" h="35560">
                  <a:moveTo>
                    <a:pt x="29038" y="0"/>
                  </a:moveTo>
                  <a:lnTo>
                    <a:pt x="26964" y="12619"/>
                  </a:lnTo>
                  <a:lnTo>
                    <a:pt x="26964" y="27140"/>
                  </a:lnTo>
                  <a:lnTo>
                    <a:pt x="14519" y="27140"/>
                  </a:lnTo>
                  <a:lnTo>
                    <a:pt x="10371" y="35437"/>
                  </a:lnTo>
                  <a:lnTo>
                    <a:pt x="0" y="22991"/>
                  </a:lnTo>
                  <a:lnTo>
                    <a:pt x="8297" y="14693"/>
                  </a:lnTo>
                  <a:lnTo>
                    <a:pt x="29039" y="0"/>
                  </a:lnTo>
                  <a:close/>
                </a:path>
                <a:path w="29209" h="35560">
                  <a:moveTo>
                    <a:pt x="29038" y="0"/>
                  </a:moveTo>
                  <a:lnTo>
                    <a:pt x="26964" y="12619"/>
                  </a:lnTo>
                  <a:lnTo>
                    <a:pt x="26964" y="27140"/>
                  </a:lnTo>
                  <a:lnTo>
                    <a:pt x="14519" y="27140"/>
                  </a:lnTo>
                  <a:lnTo>
                    <a:pt x="10371" y="35437"/>
                  </a:lnTo>
                  <a:lnTo>
                    <a:pt x="0" y="22991"/>
                  </a:lnTo>
                  <a:lnTo>
                    <a:pt x="8297" y="14693"/>
                  </a:lnTo>
                  <a:lnTo>
                    <a:pt x="29039" y="0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2304" y="4515552"/>
              <a:ext cx="1798162" cy="10570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52772" y="6186309"/>
              <a:ext cx="8615680" cy="54610"/>
            </a:xfrm>
            <a:custGeom>
              <a:avLst/>
              <a:gdLst/>
              <a:ahLst/>
              <a:cxnLst/>
              <a:rect l="l" t="t" r="r" b="b"/>
              <a:pathLst>
                <a:path w="8615680" h="54610">
                  <a:moveTo>
                    <a:pt x="4152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2070" y="10375"/>
                  </a:lnTo>
                  <a:lnTo>
                    <a:pt x="4152" y="0"/>
                  </a:lnTo>
                  <a:close/>
                </a:path>
                <a:path w="8615680" h="54610">
                  <a:moveTo>
                    <a:pt x="8584273" y="37350"/>
                  </a:moveTo>
                  <a:lnTo>
                    <a:pt x="8581504" y="35267"/>
                  </a:lnTo>
                  <a:lnTo>
                    <a:pt x="8575980" y="31127"/>
                  </a:lnTo>
                  <a:lnTo>
                    <a:pt x="8569757" y="35267"/>
                  </a:lnTo>
                  <a:lnTo>
                    <a:pt x="8559381" y="31127"/>
                  </a:lnTo>
                  <a:lnTo>
                    <a:pt x="8551088" y="39420"/>
                  </a:lnTo>
                  <a:lnTo>
                    <a:pt x="8553158" y="49961"/>
                  </a:lnTo>
                  <a:lnTo>
                    <a:pt x="8565604" y="54114"/>
                  </a:lnTo>
                  <a:lnTo>
                    <a:pt x="8580120" y="49961"/>
                  </a:lnTo>
                  <a:lnTo>
                    <a:pt x="8584273" y="37350"/>
                  </a:lnTo>
                  <a:close/>
                </a:path>
                <a:path w="8615680" h="54610">
                  <a:moveTo>
                    <a:pt x="8615388" y="0"/>
                  </a:moveTo>
                  <a:lnTo>
                    <a:pt x="8600859" y="8305"/>
                  </a:lnTo>
                  <a:lnTo>
                    <a:pt x="8594649" y="8305"/>
                  </a:lnTo>
                  <a:lnTo>
                    <a:pt x="8582203" y="14528"/>
                  </a:lnTo>
                  <a:lnTo>
                    <a:pt x="8584273" y="22821"/>
                  </a:lnTo>
                  <a:lnTo>
                    <a:pt x="8600872" y="18681"/>
                  </a:lnTo>
                  <a:lnTo>
                    <a:pt x="8615388" y="12458"/>
                  </a:lnTo>
                  <a:lnTo>
                    <a:pt x="8615388" y="0"/>
                  </a:lnTo>
                  <a:close/>
                </a:path>
              </a:pathLst>
            </a:custGeom>
            <a:solidFill>
              <a:srgbClr val="9EC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52780" y="6186308"/>
              <a:ext cx="8615680" cy="54610"/>
            </a:xfrm>
            <a:custGeom>
              <a:avLst/>
              <a:gdLst/>
              <a:ahLst/>
              <a:cxnLst/>
              <a:rect l="l" t="t" r="r" b="b"/>
              <a:pathLst>
                <a:path w="8615680" h="54610">
                  <a:moveTo>
                    <a:pt x="8569751" y="35265"/>
                  </a:moveTo>
                  <a:lnTo>
                    <a:pt x="8575974" y="31116"/>
                  </a:lnTo>
                  <a:lnTo>
                    <a:pt x="8584270" y="37339"/>
                  </a:lnTo>
                  <a:lnTo>
                    <a:pt x="8580122" y="49959"/>
                  </a:lnTo>
                  <a:lnTo>
                    <a:pt x="8565602" y="54107"/>
                  </a:lnTo>
                  <a:lnTo>
                    <a:pt x="8553157" y="49959"/>
                  </a:lnTo>
                  <a:lnTo>
                    <a:pt x="8551083" y="39414"/>
                  </a:lnTo>
                  <a:lnTo>
                    <a:pt x="8559380" y="31116"/>
                  </a:lnTo>
                  <a:lnTo>
                    <a:pt x="8569750" y="35265"/>
                  </a:lnTo>
                  <a:close/>
                </a:path>
                <a:path w="8615680" h="54610">
                  <a:moveTo>
                    <a:pt x="8615384" y="12446"/>
                  </a:moveTo>
                  <a:lnTo>
                    <a:pt x="8600864" y="18669"/>
                  </a:lnTo>
                  <a:lnTo>
                    <a:pt x="8584270" y="22818"/>
                  </a:lnTo>
                  <a:lnTo>
                    <a:pt x="8582196" y="14520"/>
                  </a:lnTo>
                  <a:lnTo>
                    <a:pt x="8594641" y="8297"/>
                  </a:lnTo>
                  <a:lnTo>
                    <a:pt x="8600863" y="8297"/>
                  </a:lnTo>
                  <a:lnTo>
                    <a:pt x="8615383" y="0"/>
                  </a:lnTo>
                  <a:lnTo>
                    <a:pt x="8615383" y="12446"/>
                  </a:lnTo>
                  <a:close/>
                </a:path>
                <a:path w="8615680" h="54610">
                  <a:moveTo>
                    <a:pt x="0" y="0"/>
                  </a:moveTo>
                  <a:lnTo>
                    <a:pt x="4148" y="0"/>
                  </a:lnTo>
                  <a:lnTo>
                    <a:pt x="2074" y="10372"/>
                  </a:lnTo>
                  <a:lnTo>
                    <a:pt x="0" y="12446"/>
                  </a:lnTo>
                  <a:lnTo>
                    <a:pt x="0" y="0"/>
                  </a:lnTo>
                  <a:close/>
                </a:path>
                <a:path w="8615680" h="54610">
                  <a:moveTo>
                    <a:pt x="8569751" y="35265"/>
                  </a:moveTo>
                  <a:lnTo>
                    <a:pt x="8575974" y="31116"/>
                  </a:lnTo>
                  <a:lnTo>
                    <a:pt x="8584270" y="37339"/>
                  </a:lnTo>
                  <a:lnTo>
                    <a:pt x="8580122" y="49959"/>
                  </a:lnTo>
                  <a:lnTo>
                    <a:pt x="8565602" y="54107"/>
                  </a:lnTo>
                  <a:lnTo>
                    <a:pt x="8553157" y="49959"/>
                  </a:lnTo>
                  <a:lnTo>
                    <a:pt x="8551083" y="39414"/>
                  </a:lnTo>
                  <a:lnTo>
                    <a:pt x="8559380" y="31116"/>
                  </a:lnTo>
                  <a:lnTo>
                    <a:pt x="8569750" y="35265"/>
                  </a:lnTo>
                  <a:close/>
                </a:path>
                <a:path w="8615680" h="54610">
                  <a:moveTo>
                    <a:pt x="8615384" y="12446"/>
                  </a:moveTo>
                  <a:lnTo>
                    <a:pt x="8600864" y="18669"/>
                  </a:lnTo>
                  <a:lnTo>
                    <a:pt x="8584270" y="22818"/>
                  </a:lnTo>
                  <a:lnTo>
                    <a:pt x="8582196" y="14520"/>
                  </a:lnTo>
                  <a:lnTo>
                    <a:pt x="8594641" y="8297"/>
                  </a:lnTo>
                  <a:lnTo>
                    <a:pt x="8600863" y="8297"/>
                  </a:lnTo>
                  <a:lnTo>
                    <a:pt x="8615383" y="0"/>
                  </a:lnTo>
                  <a:lnTo>
                    <a:pt x="8615383" y="12446"/>
                  </a:lnTo>
                  <a:close/>
                </a:path>
                <a:path w="8615680" h="54610">
                  <a:moveTo>
                    <a:pt x="0" y="0"/>
                  </a:moveTo>
                  <a:lnTo>
                    <a:pt x="4148" y="0"/>
                  </a:lnTo>
                  <a:lnTo>
                    <a:pt x="2074" y="10372"/>
                  </a:lnTo>
                  <a:lnTo>
                    <a:pt x="0" y="12446"/>
                  </a:lnTo>
                  <a:lnTo>
                    <a:pt x="0" y="0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79076" y="6276719"/>
              <a:ext cx="87117" cy="6845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544235" y="6626605"/>
              <a:ext cx="288925" cy="293370"/>
            </a:xfrm>
            <a:custGeom>
              <a:avLst/>
              <a:gdLst/>
              <a:ahLst/>
              <a:cxnLst/>
              <a:rect l="l" t="t" r="r" b="b"/>
              <a:pathLst>
                <a:path w="288925" h="293370">
                  <a:moveTo>
                    <a:pt x="186855" y="166306"/>
                  </a:moveTo>
                  <a:lnTo>
                    <a:pt x="185191" y="164223"/>
                  </a:lnTo>
                  <a:lnTo>
                    <a:pt x="178549" y="155930"/>
                  </a:lnTo>
                  <a:lnTo>
                    <a:pt x="161963" y="164223"/>
                  </a:lnTo>
                  <a:lnTo>
                    <a:pt x="155740" y="155930"/>
                  </a:lnTo>
                  <a:lnTo>
                    <a:pt x="151587" y="145389"/>
                  </a:lnTo>
                  <a:lnTo>
                    <a:pt x="135001" y="155930"/>
                  </a:lnTo>
                  <a:lnTo>
                    <a:pt x="130848" y="170446"/>
                  </a:lnTo>
                  <a:lnTo>
                    <a:pt x="122555" y="176669"/>
                  </a:lnTo>
                  <a:lnTo>
                    <a:pt x="97663" y="205714"/>
                  </a:lnTo>
                  <a:lnTo>
                    <a:pt x="60325" y="226453"/>
                  </a:lnTo>
                  <a:lnTo>
                    <a:pt x="43561" y="232676"/>
                  </a:lnTo>
                  <a:lnTo>
                    <a:pt x="14516" y="255498"/>
                  </a:lnTo>
                  <a:lnTo>
                    <a:pt x="0" y="274345"/>
                  </a:lnTo>
                  <a:lnTo>
                    <a:pt x="4152" y="282638"/>
                  </a:lnTo>
                  <a:lnTo>
                    <a:pt x="31102" y="284708"/>
                  </a:lnTo>
                  <a:lnTo>
                    <a:pt x="45631" y="290931"/>
                  </a:lnTo>
                  <a:lnTo>
                    <a:pt x="68618" y="293014"/>
                  </a:lnTo>
                  <a:lnTo>
                    <a:pt x="81064" y="284708"/>
                  </a:lnTo>
                  <a:lnTo>
                    <a:pt x="99733" y="274345"/>
                  </a:lnTo>
                  <a:lnTo>
                    <a:pt x="112179" y="251345"/>
                  </a:lnTo>
                  <a:lnTo>
                    <a:pt x="120472" y="234759"/>
                  </a:lnTo>
                  <a:lnTo>
                    <a:pt x="139141" y="226453"/>
                  </a:lnTo>
                  <a:lnTo>
                    <a:pt x="157810" y="226453"/>
                  </a:lnTo>
                  <a:lnTo>
                    <a:pt x="149517" y="214007"/>
                  </a:lnTo>
                  <a:lnTo>
                    <a:pt x="161963" y="203644"/>
                  </a:lnTo>
                  <a:lnTo>
                    <a:pt x="176479" y="187045"/>
                  </a:lnTo>
                  <a:lnTo>
                    <a:pt x="186855" y="176669"/>
                  </a:lnTo>
                  <a:lnTo>
                    <a:pt x="186855" y="166306"/>
                  </a:lnTo>
                  <a:close/>
                </a:path>
                <a:path w="288925" h="293370">
                  <a:moveTo>
                    <a:pt x="288658" y="76923"/>
                  </a:moveTo>
                  <a:lnTo>
                    <a:pt x="276212" y="74853"/>
                  </a:lnTo>
                  <a:lnTo>
                    <a:pt x="263779" y="85229"/>
                  </a:lnTo>
                  <a:lnTo>
                    <a:pt x="247180" y="83146"/>
                  </a:lnTo>
                  <a:lnTo>
                    <a:pt x="228511" y="74853"/>
                  </a:lnTo>
                  <a:lnTo>
                    <a:pt x="226669" y="66560"/>
                  </a:lnTo>
                  <a:lnTo>
                    <a:pt x="224358" y="56184"/>
                  </a:lnTo>
                  <a:lnTo>
                    <a:pt x="211912" y="49961"/>
                  </a:lnTo>
                  <a:lnTo>
                    <a:pt x="211912" y="66560"/>
                  </a:lnTo>
                  <a:lnTo>
                    <a:pt x="195148" y="41490"/>
                  </a:lnTo>
                  <a:lnTo>
                    <a:pt x="186855" y="18669"/>
                  </a:lnTo>
                  <a:lnTo>
                    <a:pt x="170256" y="12446"/>
                  </a:lnTo>
                  <a:lnTo>
                    <a:pt x="155740" y="0"/>
                  </a:lnTo>
                  <a:lnTo>
                    <a:pt x="147447" y="2082"/>
                  </a:lnTo>
                  <a:lnTo>
                    <a:pt x="157810" y="18669"/>
                  </a:lnTo>
                  <a:lnTo>
                    <a:pt x="176479" y="39420"/>
                  </a:lnTo>
                  <a:lnTo>
                    <a:pt x="186855" y="49961"/>
                  </a:lnTo>
                  <a:lnTo>
                    <a:pt x="186855" y="54114"/>
                  </a:lnTo>
                  <a:lnTo>
                    <a:pt x="197231" y="70700"/>
                  </a:lnTo>
                  <a:lnTo>
                    <a:pt x="197218" y="85229"/>
                  </a:lnTo>
                  <a:lnTo>
                    <a:pt x="193078" y="103898"/>
                  </a:lnTo>
                  <a:lnTo>
                    <a:pt x="176479" y="112191"/>
                  </a:lnTo>
                  <a:lnTo>
                    <a:pt x="176479" y="120497"/>
                  </a:lnTo>
                  <a:lnTo>
                    <a:pt x="201371" y="130860"/>
                  </a:lnTo>
                  <a:lnTo>
                    <a:pt x="209842" y="143306"/>
                  </a:lnTo>
                  <a:lnTo>
                    <a:pt x="195148" y="164223"/>
                  </a:lnTo>
                  <a:lnTo>
                    <a:pt x="205689" y="168376"/>
                  </a:lnTo>
                  <a:lnTo>
                    <a:pt x="209842" y="172529"/>
                  </a:lnTo>
                  <a:lnTo>
                    <a:pt x="228511" y="164223"/>
                  </a:lnTo>
                  <a:lnTo>
                    <a:pt x="240957" y="147459"/>
                  </a:lnTo>
                  <a:lnTo>
                    <a:pt x="249250" y="135013"/>
                  </a:lnTo>
                  <a:lnTo>
                    <a:pt x="253403" y="130860"/>
                  </a:lnTo>
                  <a:lnTo>
                    <a:pt x="251333" y="120497"/>
                  </a:lnTo>
                  <a:lnTo>
                    <a:pt x="257543" y="112191"/>
                  </a:lnTo>
                  <a:lnTo>
                    <a:pt x="276212" y="112191"/>
                  </a:lnTo>
                  <a:lnTo>
                    <a:pt x="282435" y="99745"/>
                  </a:lnTo>
                  <a:lnTo>
                    <a:pt x="286397" y="85229"/>
                  </a:lnTo>
                  <a:lnTo>
                    <a:pt x="288658" y="76923"/>
                  </a:lnTo>
                  <a:close/>
                </a:path>
              </a:pathLst>
            </a:custGeom>
            <a:solidFill>
              <a:srgbClr val="257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6980" y="6619342"/>
              <a:ext cx="303181" cy="3075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548552" y="6153124"/>
              <a:ext cx="29209" cy="45720"/>
            </a:xfrm>
            <a:custGeom>
              <a:avLst/>
              <a:gdLst/>
              <a:ahLst/>
              <a:cxnLst/>
              <a:rect l="l" t="t" r="r" b="b"/>
              <a:pathLst>
                <a:path w="29209" h="45720">
                  <a:moveTo>
                    <a:pt x="14528" y="24892"/>
                  </a:moveTo>
                  <a:lnTo>
                    <a:pt x="14058" y="22821"/>
                  </a:lnTo>
                  <a:lnTo>
                    <a:pt x="10375" y="6223"/>
                  </a:lnTo>
                  <a:lnTo>
                    <a:pt x="0" y="0"/>
                  </a:lnTo>
                  <a:lnTo>
                    <a:pt x="0" y="18669"/>
                  </a:lnTo>
                  <a:lnTo>
                    <a:pt x="4152" y="24892"/>
                  </a:lnTo>
                  <a:lnTo>
                    <a:pt x="8305" y="22821"/>
                  </a:lnTo>
                  <a:lnTo>
                    <a:pt x="14528" y="24892"/>
                  </a:lnTo>
                  <a:close/>
                </a:path>
                <a:path w="29209" h="45720">
                  <a:moveTo>
                    <a:pt x="29044" y="43561"/>
                  </a:moveTo>
                  <a:lnTo>
                    <a:pt x="14528" y="29044"/>
                  </a:lnTo>
                  <a:lnTo>
                    <a:pt x="12446" y="35267"/>
                  </a:lnTo>
                  <a:lnTo>
                    <a:pt x="20751" y="45643"/>
                  </a:lnTo>
                  <a:lnTo>
                    <a:pt x="29044" y="43561"/>
                  </a:lnTo>
                  <a:close/>
                </a:path>
              </a:pathLst>
            </a:custGeom>
            <a:solidFill>
              <a:srgbClr val="A5C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48564" y="6153119"/>
              <a:ext cx="29209" cy="45720"/>
            </a:xfrm>
            <a:custGeom>
              <a:avLst/>
              <a:gdLst/>
              <a:ahLst/>
              <a:cxnLst/>
              <a:rect l="l" t="t" r="r" b="b"/>
              <a:pathLst>
                <a:path w="29209" h="45720">
                  <a:moveTo>
                    <a:pt x="14518" y="29040"/>
                  </a:moveTo>
                  <a:lnTo>
                    <a:pt x="29038" y="43561"/>
                  </a:lnTo>
                  <a:lnTo>
                    <a:pt x="20742" y="45635"/>
                  </a:lnTo>
                  <a:lnTo>
                    <a:pt x="12445" y="35263"/>
                  </a:lnTo>
                  <a:lnTo>
                    <a:pt x="14519" y="29040"/>
                  </a:lnTo>
                  <a:close/>
                </a:path>
                <a:path w="29209" h="45720">
                  <a:moveTo>
                    <a:pt x="4148" y="24892"/>
                  </a:moveTo>
                  <a:lnTo>
                    <a:pt x="0" y="18669"/>
                  </a:lnTo>
                  <a:lnTo>
                    <a:pt x="0" y="0"/>
                  </a:lnTo>
                  <a:lnTo>
                    <a:pt x="10370" y="6222"/>
                  </a:lnTo>
                  <a:lnTo>
                    <a:pt x="14518" y="24892"/>
                  </a:lnTo>
                  <a:lnTo>
                    <a:pt x="8296" y="22817"/>
                  </a:lnTo>
                  <a:lnTo>
                    <a:pt x="4148" y="24892"/>
                  </a:lnTo>
                  <a:close/>
                </a:path>
                <a:path w="29209" h="45720">
                  <a:moveTo>
                    <a:pt x="14518" y="29040"/>
                  </a:moveTo>
                  <a:lnTo>
                    <a:pt x="29038" y="43561"/>
                  </a:lnTo>
                  <a:lnTo>
                    <a:pt x="20742" y="45635"/>
                  </a:lnTo>
                  <a:lnTo>
                    <a:pt x="12445" y="35263"/>
                  </a:lnTo>
                  <a:lnTo>
                    <a:pt x="14519" y="29040"/>
                  </a:lnTo>
                  <a:close/>
                </a:path>
                <a:path w="29209" h="45720">
                  <a:moveTo>
                    <a:pt x="4148" y="24892"/>
                  </a:moveTo>
                  <a:lnTo>
                    <a:pt x="0" y="18669"/>
                  </a:lnTo>
                  <a:lnTo>
                    <a:pt x="0" y="0"/>
                  </a:lnTo>
                  <a:lnTo>
                    <a:pt x="10370" y="6222"/>
                  </a:lnTo>
                  <a:lnTo>
                    <a:pt x="14518" y="24892"/>
                  </a:lnTo>
                  <a:lnTo>
                    <a:pt x="8296" y="22817"/>
                  </a:lnTo>
                  <a:lnTo>
                    <a:pt x="4148" y="24892"/>
                  </a:lnTo>
                  <a:close/>
                </a:path>
              </a:pathLst>
            </a:custGeom>
            <a:ln w="1452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5519" y="7308563"/>
              <a:ext cx="8630078" cy="6544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5518" y="3792623"/>
              <a:ext cx="8629905" cy="33480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67657" y="3297059"/>
              <a:ext cx="390524" cy="52958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9472" y="2070559"/>
              <a:ext cx="141360" cy="16754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58539" y="2066035"/>
              <a:ext cx="20955" cy="169545"/>
            </a:xfrm>
            <a:custGeom>
              <a:avLst/>
              <a:gdLst/>
              <a:ahLst/>
              <a:cxnLst/>
              <a:rect l="l" t="t" r="r" b="b"/>
              <a:pathLst>
                <a:path w="20954" h="169544">
                  <a:moveTo>
                    <a:pt x="20764" y="0"/>
                  </a:moveTo>
                  <a:lnTo>
                    <a:pt x="0" y="0"/>
                  </a:lnTo>
                  <a:lnTo>
                    <a:pt x="0" y="169456"/>
                  </a:lnTo>
                  <a:lnTo>
                    <a:pt x="20764" y="169456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9939" y="2110309"/>
              <a:ext cx="110216" cy="1277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1473" y="2066375"/>
              <a:ext cx="106063" cy="1717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0294" y="2110309"/>
              <a:ext cx="101819" cy="12779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21555" y="2066035"/>
              <a:ext cx="20955" cy="169545"/>
            </a:xfrm>
            <a:custGeom>
              <a:avLst/>
              <a:gdLst/>
              <a:ahLst/>
              <a:cxnLst/>
              <a:rect l="l" t="t" r="r" b="b"/>
              <a:pathLst>
                <a:path w="20954" h="169544">
                  <a:moveTo>
                    <a:pt x="20764" y="0"/>
                  </a:moveTo>
                  <a:lnTo>
                    <a:pt x="0" y="0"/>
                  </a:lnTo>
                  <a:lnTo>
                    <a:pt x="0" y="169456"/>
                  </a:lnTo>
                  <a:lnTo>
                    <a:pt x="20764" y="169456"/>
                  </a:lnTo>
                  <a:lnTo>
                    <a:pt x="2076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60673" y="2072651"/>
              <a:ext cx="106063" cy="16335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0130" y="2110309"/>
              <a:ext cx="99661" cy="1257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0763" y="2110309"/>
              <a:ext cx="108139" cy="12779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0220" y="2110309"/>
              <a:ext cx="191191" cy="171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88403" y="2114319"/>
              <a:ext cx="118521" cy="1656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02260" y="2070559"/>
              <a:ext cx="1103544" cy="20955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28816" y="2072652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30">
                  <a:moveTo>
                    <a:pt x="22834" y="41846"/>
                  </a:moveTo>
                  <a:lnTo>
                    <a:pt x="2070" y="41846"/>
                  </a:lnTo>
                  <a:lnTo>
                    <a:pt x="2070" y="163360"/>
                  </a:lnTo>
                  <a:lnTo>
                    <a:pt x="22834" y="163360"/>
                  </a:lnTo>
                  <a:lnTo>
                    <a:pt x="22834" y="41846"/>
                  </a:lnTo>
                  <a:close/>
                </a:path>
                <a:path w="22859" h="163830">
                  <a:moveTo>
                    <a:pt x="22834" y="0"/>
                  </a:moveTo>
                  <a:lnTo>
                    <a:pt x="0" y="0"/>
                  </a:lnTo>
                  <a:lnTo>
                    <a:pt x="0" y="20929"/>
                  </a:lnTo>
                  <a:lnTo>
                    <a:pt x="22834" y="20929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82627" y="2110309"/>
              <a:ext cx="110215" cy="1277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24160" y="2110309"/>
              <a:ext cx="101738" cy="1257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77677" y="3085349"/>
              <a:ext cx="185832" cy="1041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389038" y="3048443"/>
              <a:ext cx="19050" cy="139700"/>
            </a:xfrm>
            <a:custGeom>
              <a:avLst/>
              <a:gdLst/>
              <a:ahLst/>
              <a:cxnLst/>
              <a:rect l="l" t="t" r="r" b="b"/>
              <a:pathLst>
                <a:path w="19050" h="139700">
                  <a:moveTo>
                    <a:pt x="18757" y="0"/>
                  </a:moveTo>
                  <a:lnTo>
                    <a:pt x="0" y="0"/>
                  </a:lnTo>
                  <a:lnTo>
                    <a:pt x="0" y="139319"/>
                  </a:lnTo>
                  <a:lnTo>
                    <a:pt x="18757" y="139319"/>
                  </a:lnTo>
                  <a:lnTo>
                    <a:pt x="18757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32111" y="3085349"/>
              <a:ext cx="91874" cy="1041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551078" y="3087432"/>
              <a:ext cx="62865" cy="100330"/>
            </a:xfrm>
            <a:custGeom>
              <a:avLst/>
              <a:gdLst/>
              <a:ahLst/>
              <a:cxnLst/>
              <a:rect l="l" t="t" r="r" b="b"/>
              <a:pathLst>
                <a:path w="62865" h="100330">
                  <a:moveTo>
                    <a:pt x="62522" y="18719"/>
                  </a:moveTo>
                  <a:lnTo>
                    <a:pt x="62001" y="16637"/>
                  </a:lnTo>
                  <a:lnTo>
                    <a:pt x="61480" y="14554"/>
                  </a:lnTo>
                  <a:lnTo>
                    <a:pt x="58343" y="2082"/>
                  </a:lnTo>
                  <a:lnTo>
                    <a:pt x="54178" y="0"/>
                  </a:lnTo>
                  <a:lnTo>
                    <a:pt x="43764" y="0"/>
                  </a:lnTo>
                  <a:lnTo>
                    <a:pt x="39598" y="2082"/>
                  </a:lnTo>
                  <a:lnTo>
                    <a:pt x="29171" y="6235"/>
                  </a:lnTo>
                  <a:lnTo>
                    <a:pt x="16662" y="14554"/>
                  </a:lnTo>
                  <a:lnTo>
                    <a:pt x="16662" y="0"/>
                  </a:lnTo>
                  <a:lnTo>
                    <a:pt x="0" y="0"/>
                  </a:lnTo>
                  <a:lnTo>
                    <a:pt x="0" y="99987"/>
                  </a:lnTo>
                  <a:lnTo>
                    <a:pt x="16662" y="99987"/>
                  </a:lnTo>
                  <a:lnTo>
                    <a:pt x="20840" y="24955"/>
                  </a:lnTo>
                  <a:lnTo>
                    <a:pt x="35420" y="18719"/>
                  </a:lnTo>
                  <a:lnTo>
                    <a:pt x="47929" y="16637"/>
                  </a:lnTo>
                  <a:lnTo>
                    <a:pt x="56261" y="16637"/>
                  </a:lnTo>
                  <a:lnTo>
                    <a:pt x="60439" y="18719"/>
                  </a:lnTo>
                  <a:lnTo>
                    <a:pt x="62522" y="18719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00677" y="8528687"/>
              <a:ext cx="76199" cy="1142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05375" y="7842774"/>
              <a:ext cx="75308" cy="1158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01554" y="7838569"/>
              <a:ext cx="79308" cy="12003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01908" y="7838569"/>
              <a:ext cx="77221" cy="12003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02193" y="3694609"/>
              <a:ext cx="74347" cy="12003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03326" y="3696712"/>
              <a:ext cx="72115" cy="1179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98200" y="3694609"/>
              <a:ext cx="76142" cy="12003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894947" y="3694609"/>
              <a:ext cx="78468" cy="12003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602193" y="4385938"/>
              <a:ext cx="371221" cy="12003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02193" y="5075047"/>
              <a:ext cx="76407" cy="1128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03326" y="5077097"/>
              <a:ext cx="72115" cy="1128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798278" y="5075047"/>
              <a:ext cx="76236" cy="11494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894947" y="5075047"/>
              <a:ext cx="78640" cy="11494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602193" y="5766521"/>
              <a:ext cx="76407" cy="11793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99205" y="5766521"/>
              <a:ext cx="78296" cy="1200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798372" y="5766521"/>
              <a:ext cx="76142" cy="12003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894947" y="5766521"/>
              <a:ext cx="78640" cy="12003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3611809" y="6460095"/>
              <a:ext cx="63500" cy="116205"/>
            </a:xfrm>
            <a:custGeom>
              <a:avLst/>
              <a:gdLst/>
              <a:ahLst/>
              <a:cxnLst/>
              <a:rect l="l" t="t" r="r" b="b"/>
              <a:pathLst>
                <a:path w="63500" h="116204">
                  <a:moveTo>
                    <a:pt x="62941" y="103212"/>
                  </a:moveTo>
                  <a:lnTo>
                    <a:pt x="39916" y="103212"/>
                  </a:lnTo>
                  <a:lnTo>
                    <a:pt x="39916" y="0"/>
                  </a:lnTo>
                  <a:lnTo>
                    <a:pt x="27190" y="4203"/>
                  </a:lnTo>
                  <a:lnTo>
                    <a:pt x="23012" y="10515"/>
                  </a:lnTo>
                  <a:lnTo>
                    <a:pt x="18821" y="14719"/>
                  </a:lnTo>
                  <a:lnTo>
                    <a:pt x="8369" y="14719"/>
                  </a:lnTo>
                  <a:lnTo>
                    <a:pt x="0" y="16814"/>
                  </a:lnTo>
                  <a:lnTo>
                    <a:pt x="0" y="27330"/>
                  </a:lnTo>
                  <a:lnTo>
                    <a:pt x="25107" y="27330"/>
                  </a:lnTo>
                  <a:lnTo>
                    <a:pt x="25107" y="103212"/>
                  </a:lnTo>
                  <a:lnTo>
                    <a:pt x="0" y="103212"/>
                  </a:lnTo>
                  <a:lnTo>
                    <a:pt x="0" y="115824"/>
                  </a:lnTo>
                  <a:lnTo>
                    <a:pt x="62941" y="115824"/>
                  </a:lnTo>
                  <a:lnTo>
                    <a:pt x="62941" y="1032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705959" y="6459910"/>
              <a:ext cx="73401" cy="11793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802549" y="6457983"/>
              <a:ext cx="77411" cy="12003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900708" y="6457983"/>
              <a:ext cx="79852" cy="12003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611809" y="7151420"/>
              <a:ext cx="63500" cy="114300"/>
            </a:xfrm>
            <a:custGeom>
              <a:avLst/>
              <a:gdLst/>
              <a:ahLst/>
              <a:cxnLst/>
              <a:rect l="l" t="t" r="r" b="b"/>
              <a:pathLst>
                <a:path w="63500" h="114300">
                  <a:moveTo>
                    <a:pt x="62941" y="103212"/>
                  </a:moveTo>
                  <a:lnTo>
                    <a:pt x="39916" y="103212"/>
                  </a:lnTo>
                  <a:lnTo>
                    <a:pt x="39916" y="0"/>
                  </a:lnTo>
                  <a:lnTo>
                    <a:pt x="27190" y="2108"/>
                  </a:lnTo>
                  <a:lnTo>
                    <a:pt x="23012" y="8407"/>
                  </a:lnTo>
                  <a:lnTo>
                    <a:pt x="18821" y="12623"/>
                  </a:lnTo>
                  <a:lnTo>
                    <a:pt x="8369" y="14719"/>
                  </a:lnTo>
                  <a:lnTo>
                    <a:pt x="0" y="14719"/>
                  </a:lnTo>
                  <a:lnTo>
                    <a:pt x="0" y="25234"/>
                  </a:lnTo>
                  <a:lnTo>
                    <a:pt x="25107" y="25234"/>
                  </a:lnTo>
                  <a:lnTo>
                    <a:pt x="25107" y="103212"/>
                  </a:lnTo>
                  <a:lnTo>
                    <a:pt x="0" y="103212"/>
                  </a:lnTo>
                  <a:lnTo>
                    <a:pt x="0" y="113728"/>
                  </a:lnTo>
                  <a:lnTo>
                    <a:pt x="62941" y="113728"/>
                  </a:lnTo>
                  <a:lnTo>
                    <a:pt x="62941" y="1032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701949" y="7149313"/>
              <a:ext cx="79503" cy="12003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802549" y="7149313"/>
              <a:ext cx="77411" cy="12003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900708" y="7149313"/>
              <a:ext cx="79852" cy="120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233013" y="282244"/>
            <a:ext cx="77470" cy="98425"/>
          </a:xfrm>
          <a:custGeom>
            <a:avLst/>
            <a:gdLst/>
            <a:ahLst/>
            <a:cxnLst/>
            <a:rect l="l" t="t" r="r" b="b"/>
            <a:pathLst>
              <a:path w="77470" h="98425">
                <a:moveTo>
                  <a:pt x="76923" y="22974"/>
                </a:moveTo>
                <a:lnTo>
                  <a:pt x="70700" y="10439"/>
                </a:lnTo>
                <a:lnTo>
                  <a:pt x="62407" y="2095"/>
                </a:lnTo>
                <a:lnTo>
                  <a:pt x="62407" y="20878"/>
                </a:lnTo>
                <a:lnTo>
                  <a:pt x="62407" y="33413"/>
                </a:lnTo>
                <a:lnTo>
                  <a:pt x="58254" y="41757"/>
                </a:lnTo>
                <a:lnTo>
                  <a:pt x="53936" y="43853"/>
                </a:lnTo>
                <a:lnTo>
                  <a:pt x="47713" y="45935"/>
                </a:lnTo>
                <a:lnTo>
                  <a:pt x="14516" y="45935"/>
                </a:lnTo>
                <a:lnTo>
                  <a:pt x="14516" y="10439"/>
                </a:lnTo>
                <a:lnTo>
                  <a:pt x="45631" y="10439"/>
                </a:lnTo>
                <a:lnTo>
                  <a:pt x="53936" y="12534"/>
                </a:lnTo>
                <a:lnTo>
                  <a:pt x="62407" y="20878"/>
                </a:lnTo>
                <a:lnTo>
                  <a:pt x="62407" y="2095"/>
                </a:lnTo>
                <a:lnTo>
                  <a:pt x="53936" y="0"/>
                </a:lnTo>
                <a:lnTo>
                  <a:pt x="0" y="0"/>
                </a:lnTo>
                <a:lnTo>
                  <a:pt x="0" y="98132"/>
                </a:lnTo>
                <a:lnTo>
                  <a:pt x="14516" y="98132"/>
                </a:lnTo>
                <a:lnTo>
                  <a:pt x="14516" y="58470"/>
                </a:lnTo>
                <a:lnTo>
                  <a:pt x="53936" y="58470"/>
                </a:lnTo>
                <a:lnTo>
                  <a:pt x="68630" y="50114"/>
                </a:lnTo>
                <a:lnTo>
                  <a:pt x="71107" y="45935"/>
                </a:lnTo>
                <a:lnTo>
                  <a:pt x="71666" y="44996"/>
                </a:lnTo>
                <a:lnTo>
                  <a:pt x="74333" y="38887"/>
                </a:lnTo>
                <a:lnTo>
                  <a:pt x="76212" y="31623"/>
                </a:lnTo>
                <a:lnTo>
                  <a:pt x="76923" y="22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165450" y="53009"/>
            <a:ext cx="11423015" cy="10148509"/>
            <a:chOff x="3165450" y="53009"/>
            <a:chExt cx="11423015" cy="10148509"/>
          </a:xfrm>
        </p:grpSpPr>
        <p:sp>
          <p:nvSpPr>
            <p:cNvPr id="11" name="object 11"/>
            <p:cNvSpPr/>
            <p:nvPr/>
          </p:nvSpPr>
          <p:spPr>
            <a:xfrm>
              <a:off x="3165450" y="4151873"/>
              <a:ext cx="11423015" cy="6049645"/>
            </a:xfrm>
            <a:custGeom>
              <a:avLst/>
              <a:gdLst/>
              <a:ahLst/>
              <a:cxnLst/>
              <a:rect l="l" t="t" r="r" b="b"/>
              <a:pathLst>
                <a:path w="11423015" h="6049645">
                  <a:moveTo>
                    <a:pt x="11422426" y="6049227"/>
                  </a:moveTo>
                  <a:lnTo>
                    <a:pt x="0" y="6049227"/>
                  </a:lnTo>
                  <a:lnTo>
                    <a:pt x="0" y="0"/>
                  </a:lnTo>
                  <a:lnTo>
                    <a:pt x="11422426" y="0"/>
                  </a:lnTo>
                  <a:lnTo>
                    <a:pt x="11422426" y="6049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9592" y="5887471"/>
              <a:ext cx="9274175" cy="2285365"/>
            </a:xfrm>
            <a:custGeom>
              <a:avLst/>
              <a:gdLst/>
              <a:ahLst/>
              <a:cxnLst/>
              <a:rect l="l" t="t" r="r" b="b"/>
              <a:pathLst>
                <a:path w="9274175" h="2285365">
                  <a:moveTo>
                    <a:pt x="0" y="2285042"/>
                  </a:moveTo>
                  <a:lnTo>
                    <a:pt x="9274142" y="2285042"/>
                  </a:lnTo>
                  <a:lnTo>
                    <a:pt x="9274142" y="0"/>
                  </a:lnTo>
                  <a:lnTo>
                    <a:pt x="0" y="0"/>
                  </a:lnTo>
                  <a:lnTo>
                    <a:pt x="0" y="2285042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8296" y="53009"/>
              <a:ext cx="11028680" cy="5835015"/>
            </a:xfrm>
            <a:custGeom>
              <a:avLst/>
              <a:gdLst/>
              <a:ahLst/>
              <a:cxnLst/>
              <a:rect l="l" t="t" r="r" b="b"/>
              <a:pathLst>
                <a:path w="11028680" h="5835015">
                  <a:moveTo>
                    <a:pt x="11028549" y="5834462"/>
                  </a:moveTo>
                  <a:lnTo>
                    <a:pt x="0" y="5834462"/>
                  </a:lnTo>
                  <a:lnTo>
                    <a:pt x="0" y="0"/>
                  </a:lnTo>
                  <a:lnTo>
                    <a:pt x="11028549" y="0"/>
                  </a:lnTo>
                  <a:lnTo>
                    <a:pt x="11028549" y="5834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15399" y="1350477"/>
              <a:ext cx="8954770" cy="2580640"/>
            </a:xfrm>
            <a:custGeom>
              <a:avLst/>
              <a:gdLst/>
              <a:ahLst/>
              <a:cxnLst/>
              <a:rect l="l" t="t" r="r" b="b"/>
              <a:pathLst>
                <a:path w="8954769" h="2580640">
                  <a:moveTo>
                    <a:pt x="8954344" y="2580428"/>
                  </a:moveTo>
                  <a:lnTo>
                    <a:pt x="0" y="2580428"/>
                  </a:lnTo>
                  <a:lnTo>
                    <a:pt x="0" y="0"/>
                  </a:lnTo>
                  <a:lnTo>
                    <a:pt x="8954344" y="0"/>
                  </a:lnTo>
                  <a:lnTo>
                    <a:pt x="8954344" y="2580428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4283" y="1322540"/>
              <a:ext cx="19049" cy="2600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0132" y="1322540"/>
              <a:ext cx="19049" cy="2600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8055" y="1322540"/>
              <a:ext cx="19049" cy="2600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3903" y="1322540"/>
              <a:ext cx="19049" cy="26003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29752" y="1322540"/>
              <a:ext cx="19049" cy="26003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6324" y="3968011"/>
              <a:ext cx="362109" cy="1200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9192" y="521153"/>
              <a:ext cx="141246" cy="1675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18127" y="516622"/>
              <a:ext cx="20955" cy="169545"/>
            </a:xfrm>
            <a:custGeom>
              <a:avLst/>
              <a:gdLst/>
              <a:ahLst/>
              <a:cxnLst/>
              <a:rect l="l" t="t" r="r" b="b"/>
              <a:pathLst>
                <a:path w="20954" h="169545">
                  <a:moveTo>
                    <a:pt x="20739" y="0"/>
                  </a:moveTo>
                  <a:lnTo>
                    <a:pt x="0" y="0"/>
                  </a:lnTo>
                  <a:lnTo>
                    <a:pt x="0" y="169468"/>
                  </a:lnTo>
                  <a:lnTo>
                    <a:pt x="20739" y="169468"/>
                  </a:lnTo>
                  <a:lnTo>
                    <a:pt x="2073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9474" y="560903"/>
              <a:ext cx="110127" cy="1277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0894" y="516968"/>
              <a:ext cx="105978" cy="1717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9612" y="560903"/>
              <a:ext cx="101737" cy="1277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80763" y="516622"/>
              <a:ext cx="20955" cy="169545"/>
            </a:xfrm>
            <a:custGeom>
              <a:avLst/>
              <a:gdLst/>
              <a:ahLst/>
              <a:cxnLst/>
              <a:rect l="l" t="t" r="r" b="b"/>
              <a:pathLst>
                <a:path w="20954" h="169545">
                  <a:moveTo>
                    <a:pt x="20739" y="0"/>
                  </a:moveTo>
                  <a:lnTo>
                    <a:pt x="0" y="0"/>
                  </a:lnTo>
                  <a:lnTo>
                    <a:pt x="0" y="169468"/>
                  </a:lnTo>
                  <a:lnTo>
                    <a:pt x="20739" y="169468"/>
                  </a:lnTo>
                  <a:lnTo>
                    <a:pt x="20739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9766" y="523245"/>
              <a:ext cx="105978" cy="16335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9110" y="560903"/>
              <a:ext cx="99581" cy="1257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89638" y="560903"/>
              <a:ext cx="108052" cy="1277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8983" y="560902"/>
              <a:ext cx="191037" cy="1719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6990" y="564912"/>
              <a:ext cx="118425" cy="1656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9147" y="516968"/>
              <a:ext cx="813940" cy="17172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05905" y="523252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60" h="163829">
                  <a:moveTo>
                    <a:pt x="22821" y="41846"/>
                  </a:moveTo>
                  <a:lnTo>
                    <a:pt x="2070" y="41846"/>
                  </a:lnTo>
                  <a:lnTo>
                    <a:pt x="2070" y="163360"/>
                  </a:lnTo>
                  <a:lnTo>
                    <a:pt x="22821" y="163360"/>
                  </a:lnTo>
                  <a:lnTo>
                    <a:pt x="22821" y="41846"/>
                  </a:lnTo>
                  <a:close/>
                </a:path>
                <a:path w="22860" h="163829">
                  <a:moveTo>
                    <a:pt x="22821" y="0"/>
                  </a:moveTo>
                  <a:lnTo>
                    <a:pt x="0" y="0"/>
                  </a:lnTo>
                  <a:lnTo>
                    <a:pt x="0" y="20916"/>
                  </a:lnTo>
                  <a:lnTo>
                    <a:pt x="22821" y="20916"/>
                  </a:lnTo>
                  <a:lnTo>
                    <a:pt x="22821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59848" y="560903"/>
              <a:ext cx="110127" cy="1277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0921" y="560903"/>
              <a:ext cx="101828" cy="125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19101" y="523245"/>
              <a:ext cx="244977" cy="1654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9147" y="529521"/>
              <a:ext cx="201410" cy="15917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4060" y="3968011"/>
              <a:ext cx="361446" cy="12003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60997" y="3968011"/>
              <a:ext cx="76260" cy="1179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57869" y="3968011"/>
              <a:ext cx="76431" cy="1200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54740" y="3968011"/>
              <a:ext cx="78664" cy="1200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53844" y="3968011"/>
              <a:ext cx="78321" cy="12003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58728" y="3968011"/>
              <a:ext cx="173963" cy="12003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963897" y="3970120"/>
              <a:ext cx="62230" cy="116205"/>
            </a:xfrm>
            <a:custGeom>
              <a:avLst/>
              <a:gdLst/>
              <a:ahLst/>
              <a:cxnLst/>
              <a:rect l="l" t="t" r="r" b="b"/>
              <a:pathLst>
                <a:path w="62229" h="116204">
                  <a:moveTo>
                    <a:pt x="62064" y="103212"/>
                  </a:moveTo>
                  <a:lnTo>
                    <a:pt x="37236" y="103212"/>
                  </a:lnTo>
                  <a:lnTo>
                    <a:pt x="37236" y="0"/>
                  </a:lnTo>
                  <a:lnTo>
                    <a:pt x="26885" y="4203"/>
                  </a:lnTo>
                  <a:lnTo>
                    <a:pt x="22758" y="10515"/>
                  </a:lnTo>
                  <a:lnTo>
                    <a:pt x="16548" y="14719"/>
                  </a:lnTo>
                  <a:lnTo>
                    <a:pt x="6197" y="16827"/>
                  </a:lnTo>
                  <a:lnTo>
                    <a:pt x="0" y="16827"/>
                  </a:lnTo>
                  <a:lnTo>
                    <a:pt x="0" y="27330"/>
                  </a:lnTo>
                  <a:lnTo>
                    <a:pt x="22758" y="27330"/>
                  </a:lnTo>
                  <a:lnTo>
                    <a:pt x="22758" y="103212"/>
                  </a:lnTo>
                  <a:lnTo>
                    <a:pt x="0" y="103212"/>
                  </a:lnTo>
                  <a:lnTo>
                    <a:pt x="0" y="115836"/>
                  </a:lnTo>
                  <a:lnTo>
                    <a:pt x="61887" y="115836"/>
                  </a:lnTo>
                  <a:lnTo>
                    <a:pt x="62064" y="115836"/>
                  </a:lnTo>
                  <a:lnTo>
                    <a:pt x="62064" y="1032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52785" y="3968011"/>
              <a:ext cx="76456" cy="12003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08543" y="1447195"/>
              <a:ext cx="9068485" cy="23526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79218" y="4302881"/>
              <a:ext cx="9011667" cy="53124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53705" y="3968011"/>
              <a:ext cx="76236" cy="1179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50717" y="3968011"/>
              <a:ext cx="76236" cy="1200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49618" y="3968011"/>
              <a:ext cx="76407" cy="1179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846458" y="3968011"/>
              <a:ext cx="78468" cy="12003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71013" y="4428984"/>
              <a:ext cx="66674" cy="2762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233668" y="4428984"/>
              <a:ext cx="76199" cy="27622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5963" y="2987748"/>
              <a:ext cx="135404" cy="36744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740404" y="2938982"/>
              <a:ext cx="139700" cy="19050"/>
            </a:xfrm>
            <a:custGeom>
              <a:avLst/>
              <a:gdLst/>
              <a:ahLst/>
              <a:cxnLst/>
              <a:rect l="l" t="t" r="r" b="b"/>
              <a:pathLst>
                <a:path w="139700" h="19050">
                  <a:moveTo>
                    <a:pt x="139395" y="0"/>
                  </a:moveTo>
                  <a:lnTo>
                    <a:pt x="0" y="0"/>
                  </a:lnTo>
                  <a:lnTo>
                    <a:pt x="0" y="18681"/>
                  </a:lnTo>
                  <a:lnTo>
                    <a:pt x="139395" y="18681"/>
                  </a:lnTo>
                  <a:lnTo>
                    <a:pt x="139395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1802" y="1909344"/>
              <a:ext cx="139565" cy="93311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89343" y="5097392"/>
              <a:ext cx="111382" cy="13170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21148" y="5128351"/>
              <a:ext cx="82549" cy="10279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24293" y="5101497"/>
              <a:ext cx="164928" cy="12965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4283" y="5837036"/>
              <a:ext cx="19049" cy="260032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0132" y="5837036"/>
              <a:ext cx="19049" cy="26003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8055" y="5837036"/>
              <a:ext cx="19049" cy="26003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3903" y="5837036"/>
              <a:ext cx="19049" cy="26003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29752" y="5837036"/>
              <a:ext cx="19049" cy="26003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76324" y="8483417"/>
              <a:ext cx="362109" cy="1202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74060" y="8483417"/>
              <a:ext cx="361446" cy="1202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60997" y="8483593"/>
              <a:ext cx="76260" cy="1179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57869" y="8483593"/>
              <a:ext cx="76431" cy="12003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54740" y="8483417"/>
              <a:ext cx="78664" cy="12003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53844" y="8483417"/>
              <a:ext cx="78321" cy="12003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58728" y="8483417"/>
              <a:ext cx="173963" cy="12003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0963897" y="8485707"/>
              <a:ext cx="62230" cy="116205"/>
            </a:xfrm>
            <a:custGeom>
              <a:avLst/>
              <a:gdLst/>
              <a:ahLst/>
              <a:cxnLst/>
              <a:rect l="l" t="t" r="r" b="b"/>
              <a:pathLst>
                <a:path w="62229" h="116204">
                  <a:moveTo>
                    <a:pt x="62064" y="103212"/>
                  </a:moveTo>
                  <a:lnTo>
                    <a:pt x="37236" y="103212"/>
                  </a:lnTo>
                  <a:lnTo>
                    <a:pt x="37236" y="0"/>
                  </a:lnTo>
                  <a:lnTo>
                    <a:pt x="26885" y="4203"/>
                  </a:lnTo>
                  <a:lnTo>
                    <a:pt x="22758" y="10502"/>
                  </a:lnTo>
                  <a:lnTo>
                    <a:pt x="16548" y="14719"/>
                  </a:lnTo>
                  <a:lnTo>
                    <a:pt x="6197" y="16814"/>
                  </a:lnTo>
                  <a:lnTo>
                    <a:pt x="0" y="16814"/>
                  </a:lnTo>
                  <a:lnTo>
                    <a:pt x="0" y="27330"/>
                  </a:lnTo>
                  <a:lnTo>
                    <a:pt x="22758" y="27330"/>
                  </a:lnTo>
                  <a:lnTo>
                    <a:pt x="22758" y="103212"/>
                  </a:lnTo>
                  <a:lnTo>
                    <a:pt x="0" y="103212"/>
                  </a:lnTo>
                  <a:lnTo>
                    <a:pt x="0" y="115824"/>
                  </a:lnTo>
                  <a:lnTo>
                    <a:pt x="61887" y="115824"/>
                  </a:lnTo>
                  <a:lnTo>
                    <a:pt x="62064" y="115824"/>
                  </a:lnTo>
                  <a:lnTo>
                    <a:pt x="62064" y="1032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52785" y="8483417"/>
              <a:ext cx="76456" cy="1200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08008" y="5922911"/>
              <a:ext cx="9014029" cy="247938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79218" y="8818532"/>
              <a:ext cx="9011667" cy="52355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553705" y="8483593"/>
              <a:ext cx="76236" cy="1179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50717" y="8483417"/>
              <a:ext cx="76236" cy="12003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749618" y="8483593"/>
              <a:ext cx="76407" cy="1179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846630" y="8483593"/>
              <a:ext cx="78296" cy="12003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71013" y="8945555"/>
              <a:ext cx="66674" cy="2762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233668" y="8945555"/>
              <a:ext cx="76199" cy="2762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46684" y="7616787"/>
              <a:ext cx="136462" cy="36732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741089" y="7566748"/>
              <a:ext cx="140970" cy="19050"/>
            </a:xfrm>
            <a:custGeom>
              <a:avLst/>
              <a:gdLst/>
              <a:ahLst/>
              <a:cxnLst/>
              <a:rect l="l" t="t" r="r" b="b"/>
              <a:pathLst>
                <a:path w="140970" h="19050">
                  <a:moveTo>
                    <a:pt x="140474" y="0"/>
                  </a:moveTo>
                  <a:lnTo>
                    <a:pt x="0" y="0"/>
                  </a:lnTo>
                  <a:lnTo>
                    <a:pt x="0" y="18630"/>
                  </a:lnTo>
                  <a:lnTo>
                    <a:pt x="140474" y="18630"/>
                  </a:lnTo>
                  <a:lnTo>
                    <a:pt x="14047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744587" y="6308432"/>
              <a:ext cx="174203" cy="116942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914358" y="5234936"/>
              <a:ext cx="141097" cy="16786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093095" y="5231624"/>
              <a:ext cx="20955" cy="170180"/>
            </a:xfrm>
            <a:custGeom>
              <a:avLst/>
              <a:gdLst/>
              <a:ahLst/>
              <a:cxnLst/>
              <a:rect l="l" t="t" r="r" b="b"/>
              <a:pathLst>
                <a:path w="20954" h="170179">
                  <a:moveTo>
                    <a:pt x="20726" y="0"/>
                  </a:moveTo>
                  <a:lnTo>
                    <a:pt x="0" y="0"/>
                  </a:lnTo>
                  <a:lnTo>
                    <a:pt x="0" y="169608"/>
                  </a:lnTo>
                  <a:lnTo>
                    <a:pt x="20726" y="169608"/>
                  </a:lnTo>
                  <a:lnTo>
                    <a:pt x="20726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44396" y="5274896"/>
              <a:ext cx="110011" cy="12790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5666" y="5230748"/>
              <a:ext cx="105866" cy="171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14248" y="5274896"/>
              <a:ext cx="101629" cy="12790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555248" y="5231624"/>
              <a:ext cx="20955" cy="170180"/>
            </a:xfrm>
            <a:custGeom>
              <a:avLst/>
              <a:gdLst/>
              <a:ahLst/>
              <a:cxnLst/>
              <a:rect l="l" t="t" r="r" b="b"/>
              <a:pathLst>
                <a:path w="20954" h="170179">
                  <a:moveTo>
                    <a:pt x="20726" y="0"/>
                  </a:moveTo>
                  <a:lnTo>
                    <a:pt x="0" y="0"/>
                  </a:lnTo>
                  <a:lnTo>
                    <a:pt x="0" y="169608"/>
                  </a:lnTo>
                  <a:lnTo>
                    <a:pt x="20726" y="169608"/>
                  </a:lnTo>
                  <a:lnTo>
                    <a:pt x="20726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4106" y="5237204"/>
              <a:ext cx="105866" cy="16350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33304" y="5274896"/>
              <a:ext cx="99476" cy="1258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63694" y="5274721"/>
              <a:ext cx="107938" cy="12790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102891" y="5274896"/>
              <a:ext cx="190835" cy="17205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20668" y="5278909"/>
              <a:ext cx="118300" cy="1657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534128" y="5235110"/>
              <a:ext cx="1101492" cy="20957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658585" y="5237212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29">
                  <a:moveTo>
                    <a:pt x="22796" y="41871"/>
                  </a:moveTo>
                  <a:lnTo>
                    <a:pt x="2070" y="41871"/>
                  </a:lnTo>
                  <a:lnTo>
                    <a:pt x="2070" y="163499"/>
                  </a:lnTo>
                  <a:lnTo>
                    <a:pt x="22796" y="163499"/>
                  </a:lnTo>
                  <a:lnTo>
                    <a:pt x="22796" y="41871"/>
                  </a:lnTo>
                  <a:close/>
                </a:path>
                <a:path w="22859" h="163829">
                  <a:moveTo>
                    <a:pt x="22796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796" y="20942"/>
                  </a:lnTo>
                  <a:lnTo>
                    <a:pt x="22796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12299" y="5274896"/>
              <a:ext cx="110010" cy="1279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53569" y="5274896"/>
              <a:ext cx="101548" cy="12581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073246" y="5237204"/>
              <a:ext cx="242818" cy="16559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342833" y="5243486"/>
              <a:ext cx="199297" cy="1593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534713" y="9517703"/>
              <a:ext cx="111382" cy="13170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666519" y="9548662"/>
              <a:ext cx="82549" cy="10279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69663" y="9521808"/>
              <a:ext cx="164928" cy="129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4"/>
            <a:ext cx="4023582" cy="47133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395" dirty="0">
                <a:latin typeface="Calibri"/>
                <a:cs typeface="Calibri"/>
              </a:rPr>
              <a:t>CONTEN</a:t>
            </a:r>
            <a:r>
              <a:rPr sz="9950" spc="-580" dirty="0">
                <a:latin typeface="Calibri"/>
                <a:cs typeface="Calibri"/>
              </a:rPr>
              <a:t>T</a:t>
            </a:r>
            <a:endParaRPr sz="99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58081" y="-10271"/>
            <a:ext cx="2536349" cy="19918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19320" y="2901697"/>
            <a:ext cx="1400810" cy="64935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54965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sz="4250" b="1" spc="-25" dirty="0">
                <a:solidFill>
                  <a:srgbClr val="363636"/>
                </a:solidFill>
                <a:latin typeface="Calibri"/>
                <a:cs typeface="Calibri"/>
              </a:rPr>
              <a:t>01</a:t>
            </a:r>
            <a:endParaRPr sz="4250">
              <a:latin typeface="Calibri"/>
              <a:cs typeface="Calibri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sz="4250" b="1" spc="90" dirty="0">
                <a:solidFill>
                  <a:srgbClr val="363636"/>
                </a:solidFill>
                <a:latin typeface="Calibri"/>
                <a:cs typeface="Calibri"/>
              </a:rPr>
              <a:t>02</a:t>
            </a:r>
            <a:endParaRPr sz="4250">
              <a:latin typeface="Calibri"/>
              <a:cs typeface="Calibri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sz="4250" b="1" spc="90" dirty="0">
                <a:solidFill>
                  <a:srgbClr val="363636"/>
                </a:solidFill>
                <a:latin typeface="Calibri"/>
                <a:cs typeface="Calibri"/>
              </a:rPr>
              <a:t>03</a:t>
            </a:r>
            <a:endParaRPr sz="425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sz="4250" b="1" spc="110" dirty="0">
                <a:solidFill>
                  <a:srgbClr val="363636"/>
                </a:solidFill>
                <a:latin typeface="Calibri"/>
                <a:cs typeface="Calibri"/>
              </a:rPr>
              <a:t>04</a:t>
            </a:r>
            <a:endParaRPr sz="42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sz="4250" b="1" spc="80" dirty="0">
                <a:solidFill>
                  <a:srgbClr val="363636"/>
                </a:solidFill>
                <a:latin typeface="Calibri"/>
                <a:cs typeface="Calibri"/>
              </a:rPr>
              <a:t>05</a:t>
            </a:r>
            <a:endParaRPr sz="4250">
              <a:latin typeface="Calibri"/>
              <a:cs typeface="Calibri"/>
            </a:endParaRPr>
          </a:p>
          <a:p>
            <a:pPr marL="405130">
              <a:lnSpc>
                <a:spcPct val="100000"/>
              </a:lnSpc>
              <a:spcBef>
                <a:spcPts val="1445"/>
              </a:spcBef>
            </a:pPr>
            <a:r>
              <a:rPr sz="4250" b="1" spc="130" dirty="0">
                <a:solidFill>
                  <a:srgbClr val="363636"/>
                </a:solidFill>
                <a:latin typeface="Calibri"/>
                <a:cs typeface="Calibri"/>
              </a:rPr>
              <a:t>06</a:t>
            </a:r>
            <a:endParaRPr sz="425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  <a:spcBef>
                <a:spcPts val="1595"/>
              </a:spcBef>
            </a:pPr>
            <a:r>
              <a:rPr sz="4250" b="1" spc="-25" dirty="0">
                <a:solidFill>
                  <a:srgbClr val="363636"/>
                </a:solidFill>
                <a:latin typeface="Calibri"/>
                <a:cs typeface="Calibri"/>
              </a:rPr>
              <a:t>07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4730" y="5842842"/>
            <a:ext cx="215773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459" dirty="0">
                <a:solidFill>
                  <a:srgbClr val="231F20"/>
                </a:solidFill>
                <a:latin typeface="Calibri"/>
                <a:cs typeface="Calibri"/>
              </a:rPr>
              <a:t>OBJECTIVES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4730" y="5041427"/>
            <a:ext cx="384302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8795" algn="l"/>
              </a:tabLst>
            </a:pPr>
            <a:r>
              <a:rPr sz="2500" spc="370" dirty="0">
                <a:solidFill>
                  <a:srgbClr val="231F20"/>
                </a:solidFill>
                <a:latin typeface="Calibri"/>
                <a:cs typeface="Calibri"/>
              </a:rPr>
              <a:t>PROBLEM</a:t>
            </a:r>
            <a:r>
              <a:rPr sz="25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500" spc="385" dirty="0">
                <a:solidFill>
                  <a:srgbClr val="231F20"/>
                </a:solidFill>
                <a:latin typeface="Calibri"/>
                <a:cs typeface="Calibri"/>
              </a:rPr>
              <a:t>STATEMENT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730" y="3327689"/>
            <a:ext cx="6990080" cy="12769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32230" algn="l"/>
                <a:tab pos="2194560" algn="l"/>
                <a:tab pos="4024629" algn="l"/>
              </a:tabLst>
            </a:pPr>
            <a:r>
              <a:rPr sz="2500" spc="370" dirty="0">
                <a:solidFill>
                  <a:srgbClr val="231F20"/>
                </a:solidFill>
                <a:latin typeface="Calibri"/>
                <a:cs typeface="Calibri"/>
              </a:rPr>
              <a:t>ABOUT</a:t>
            </a:r>
            <a:r>
              <a:rPr sz="25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500" spc="295" dirty="0">
                <a:solidFill>
                  <a:srgbClr val="231F20"/>
                </a:solidFill>
                <a:latin typeface="Calibri"/>
                <a:cs typeface="Calibri"/>
              </a:rPr>
              <a:t>OUR</a:t>
            </a:r>
            <a:r>
              <a:rPr sz="25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500" spc="470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25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500" spc="385" dirty="0">
                <a:solidFill>
                  <a:srgbClr val="231F20"/>
                </a:solidFill>
                <a:latin typeface="Calibri"/>
                <a:cs typeface="Calibri"/>
              </a:rPr>
              <a:t>(INTRODUCTION)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spc="434" dirty="0">
                <a:solidFill>
                  <a:srgbClr val="231F20"/>
                </a:solidFill>
                <a:latin typeface="Calibri"/>
                <a:cs typeface="Calibri"/>
              </a:rPr>
              <a:t>ABSTRACT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730" y="6632865"/>
            <a:ext cx="482092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27530" algn="l"/>
                <a:tab pos="3241675" algn="l"/>
              </a:tabLst>
            </a:pPr>
            <a:r>
              <a:rPr sz="2500" spc="470" dirty="0">
                <a:solidFill>
                  <a:srgbClr val="231F20"/>
                </a:solidFill>
                <a:latin typeface="Calibri"/>
                <a:cs typeface="Calibri"/>
              </a:rPr>
              <a:t>CONCEPT</a:t>
            </a:r>
            <a:r>
              <a:rPr sz="25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500" spc="320" dirty="0">
                <a:solidFill>
                  <a:srgbClr val="231F20"/>
                </a:solidFill>
                <a:latin typeface="Calibri"/>
                <a:cs typeface="Calibri"/>
              </a:rPr>
              <a:t>BEHIND</a:t>
            </a:r>
            <a:r>
              <a:rPr sz="25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500" spc="470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4730" y="7425241"/>
            <a:ext cx="129667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80" dirty="0">
                <a:solidFill>
                  <a:srgbClr val="231F20"/>
                </a:solidFill>
                <a:latin typeface="Calibri"/>
                <a:cs typeface="Calibri"/>
              </a:rPr>
              <a:t>RESULT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4730" y="8269622"/>
            <a:ext cx="235204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445" dirty="0">
                <a:solidFill>
                  <a:srgbClr val="231F20"/>
                </a:solidFill>
                <a:latin typeface="Calibri"/>
                <a:cs typeface="Calibri"/>
              </a:rPr>
              <a:t>CONCLUSION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79680" y="2000963"/>
            <a:ext cx="11029950" cy="6489065"/>
            <a:chOff x="3779680" y="2000963"/>
            <a:chExt cx="11029950" cy="6489065"/>
          </a:xfrm>
        </p:grpSpPr>
        <p:sp>
          <p:nvSpPr>
            <p:cNvPr id="3" name="object 3"/>
            <p:cNvSpPr/>
            <p:nvPr/>
          </p:nvSpPr>
          <p:spPr>
            <a:xfrm>
              <a:off x="3781750" y="2000963"/>
              <a:ext cx="11026140" cy="6489065"/>
            </a:xfrm>
            <a:custGeom>
              <a:avLst/>
              <a:gdLst/>
              <a:ahLst/>
              <a:cxnLst/>
              <a:rect l="l" t="t" r="r" b="b"/>
              <a:pathLst>
                <a:path w="11026140" h="6489065">
                  <a:moveTo>
                    <a:pt x="11026007" y="6488692"/>
                  </a:moveTo>
                  <a:lnTo>
                    <a:pt x="0" y="6488692"/>
                  </a:lnTo>
                  <a:lnTo>
                    <a:pt x="0" y="0"/>
                  </a:lnTo>
                  <a:lnTo>
                    <a:pt x="11026007" y="0"/>
                  </a:lnTo>
                  <a:lnTo>
                    <a:pt x="11026007" y="6488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18614" y="3299116"/>
              <a:ext cx="7590155" cy="3140075"/>
            </a:xfrm>
            <a:custGeom>
              <a:avLst/>
              <a:gdLst/>
              <a:ahLst/>
              <a:cxnLst/>
              <a:rect l="l" t="t" r="r" b="b"/>
              <a:pathLst>
                <a:path w="7590155" h="3140075">
                  <a:moveTo>
                    <a:pt x="7589841" y="3139622"/>
                  </a:moveTo>
                  <a:lnTo>
                    <a:pt x="0" y="3139622"/>
                  </a:lnTo>
                  <a:lnTo>
                    <a:pt x="0" y="0"/>
                  </a:lnTo>
                  <a:lnTo>
                    <a:pt x="7589841" y="0"/>
                  </a:lnTo>
                  <a:lnTo>
                    <a:pt x="7589841" y="3139622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1704" y="3288753"/>
              <a:ext cx="19049" cy="3162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5894" y="3288753"/>
              <a:ext cx="19049" cy="3162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8012" y="3288753"/>
              <a:ext cx="19049" cy="3162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0128" y="3288753"/>
              <a:ext cx="19049" cy="316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4319" y="3288753"/>
              <a:ext cx="19049" cy="3162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4673" y="3744712"/>
              <a:ext cx="85725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4673" y="4272087"/>
              <a:ext cx="85725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6746" y="5326838"/>
              <a:ext cx="85725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8820" y="4801534"/>
              <a:ext cx="76199" cy="114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1023" y="5856285"/>
              <a:ext cx="76199" cy="114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3616" y="6492701"/>
              <a:ext cx="362109" cy="1200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7028" y="6492701"/>
              <a:ext cx="362109" cy="1200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2707" y="6492701"/>
              <a:ext cx="370513" cy="1202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3691" y="6492701"/>
              <a:ext cx="76407" cy="1179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50703" y="6492701"/>
              <a:ext cx="78296" cy="1200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459897" y="6494804"/>
              <a:ext cx="60325" cy="116205"/>
            </a:xfrm>
            <a:custGeom>
              <a:avLst/>
              <a:gdLst/>
              <a:ahLst/>
              <a:cxnLst/>
              <a:rect l="l" t="t" r="r" b="b"/>
              <a:pathLst>
                <a:path w="60325" h="116204">
                  <a:moveTo>
                    <a:pt x="59931" y="103225"/>
                  </a:moveTo>
                  <a:lnTo>
                    <a:pt x="37261" y="103225"/>
                  </a:lnTo>
                  <a:lnTo>
                    <a:pt x="37261" y="0"/>
                  </a:lnTo>
                  <a:lnTo>
                    <a:pt x="26962" y="2108"/>
                  </a:lnTo>
                  <a:lnTo>
                    <a:pt x="22834" y="10515"/>
                  </a:lnTo>
                  <a:lnTo>
                    <a:pt x="16662" y="12623"/>
                  </a:lnTo>
                  <a:lnTo>
                    <a:pt x="6184" y="14732"/>
                  </a:lnTo>
                  <a:lnTo>
                    <a:pt x="0" y="14732"/>
                  </a:lnTo>
                  <a:lnTo>
                    <a:pt x="0" y="25234"/>
                  </a:lnTo>
                  <a:lnTo>
                    <a:pt x="22834" y="25234"/>
                  </a:lnTo>
                  <a:lnTo>
                    <a:pt x="22834" y="103225"/>
                  </a:lnTo>
                  <a:lnTo>
                    <a:pt x="0" y="103225"/>
                  </a:lnTo>
                  <a:lnTo>
                    <a:pt x="0" y="115836"/>
                  </a:lnTo>
                  <a:lnTo>
                    <a:pt x="59931" y="115836"/>
                  </a:lnTo>
                  <a:lnTo>
                    <a:pt x="59931" y="103225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6445" y="6492701"/>
              <a:ext cx="78639" cy="1200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77104" y="6492701"/>
              <a:ext cx="76407" cy="1179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73944" y="6492701"/>
              <a:ext cx="78468" cy="1200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73018" y="6492701"/>
              <a:ext cx="76236" cy="1179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69857" y="6492701"/>
              <a:ext cx="78468" cy="1200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79680" y="2000967"/>
              <a:ext cx="11029948" cy="64865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53532" y="2489580"/>
              <a:ext cx="106032" cy="1635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90872" y="2527271"/>
              <a:ext cx="101534" cy="125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21467" y="2527271"/>
              <a:ext cx="110183" cy="1279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2785" y="2527271"/>
              <a:ext cx="191307" cy="1720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81077" y="2531284"/>
              <a:ext cx="116410" cy="1657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3173" y="2483298"/>
              <a:ext cx="814528" cy="1718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40526" y="2489580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60" h="163830">
                  <a:moveTo>
                    <a:pt x="20764" y="41884"/>
                  </a:moveTo>
                  <a:lnTo>
                    <a:pt x="2082" y="41884"/>
                  </a:lnTo>
                  <a:lnTo>
                    <a:pt x="2082" y="163512"/>
                  </a:lnTo>
                  <a:lnTo>
                    <a:pt x="20764" y="163512"/>
                  </a:lnTo>
                  <a:lnTo>
                    <a:pt x="20764" y="41884"/>
                  </a:lnTo>
                  <a:close/>
                </a:path>
                <a:path w="22860" h="163830">
                  <a:moveTo>
                    <a:pt x="22834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834" y="2094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92426" y="2527271"/>
              <a:ext cx="112259" cy="12790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35820" y="2527271"/>
              <a:ext cx="99632" cy="125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39409" y="2527271"/>
              <a:ext cx="230572" cy="1279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67538" y="2487486"/>
              <a:ext cx="1103219" cy="20974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895666" y="2489580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30">
                  <a:moveTo>
                    <a:pt x="20751" y="41884"/>
                  </a:moveTo>
                  <a:lnTo>
                    <a:pt x="0" y="41884"/>
                  </a:lnTo>
                  <a:lnTo>
                    <a:pt x="0" y="163512"/>
                  </a:lnTo>
                  <a:lnTo>
                    <a:pt x="20751" y="163512"/>
                  </a:lnTo>
                  <a:lnTo>
                    <a:pt x="20751" y="41884"/>
                  </a:lnTo>
                  <a:close/>
                </a:path>
                <a:path w="22859" h="163830">
                  <a:moveTo>
                    <a:pt x="22821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821" y="20942"/>
                  </a:lnTo>
                  <a:lnTo>
                    <a:pt x="22821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7557" y="2527271"/>
              <a:ext cx="112259" cy="1279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90779" y="2527271"/>
              <a:ext cx="99805" cy="1258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818588" y="6828125"/>
              <a:ext cx="7585709" cy="619125"/>
            </a:xfrm>
            <a:custGeom>
              <a:avLst/>
              <a:gdLst/>
              <a:ahLst/>
              <a:cxnLst/>
              <a:rect l="l" t="t" r="r" b="b"/>
              <a:pathLst>
                <a:path w="7585709" h="619125">
                  <a:moveTo>
                    <a:pt x="7585407" y="618710"/>
                  </a:moveTo>
                  <a:lnTo>
                    <a:pt x="0" y="618710"/>
                  </a:lnTo>
                  <a:lnTo>
                    <a:pt x="0" y="0"/>
                  </a:lnTo>
                  <a:lnTo>
                    <a:pt x="7585407" y="0"/>
                  </a:lnTo>
                  <a:lnTo>
                    <a:pt x="7585407" y="618710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57914" y="3298827"/>
              <a:ext cx="2094230" cy="866140"/>
            </a:xfrm>
            <a:custGeom>
              <a:avLst/>
              <a:gdLst/>
              <a:ahLst/>
              <a:cxnLst/>
              <a:rect l="l" t="t" r="r" b="b"/>
              <a:pathLst>
                <a:path w="2094230" h="866139">
                  <a:moveTo>
                    <a:pt x="2093847" y="865991"/>
                  </a:moveTo>
                  <a:lnTo>
                    <a:pt x="0" y="865991"/>
                  </a:lnTo>
                  <a:lnTo>
                    <a:pt x="0" y="0"/>
                  </a:lnTo>
                  <a:lnTo>
                    <a:pt x="2093847" y="0"/>
                  </a:lnTo>
                  <a:lnTo>
                    <a:pt x="2093847" y="865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91323" y="3432481"/>
              <a:ext cx="191451" cy="1035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13933" y="3401479"/>
              <a:ext cx="95725" cy="13244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34412" y="3432481"/>
              <a:ext cx="85339" cy="1035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050911" y="3395278"/>
              <a:ext cx="87243" cy="14071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162381" y="3395979"/>
              <a:ext cx="19050" cy="139065"/>
            </a:xfrm>
            <a:custGeom>
              <a:avLst/>
              <a:gdLst/>
              <a:ahLst/>
              <a:cxnLst/>
              <a:rect l="l" t="t" r="r" b="b"/>
              <a:pathLst>
                <a:path w="19050" h="139064">
                  <a:moveTo>
                    <a:pt x="18694" y="0"/>
                  </a:moveTo>
                  <a:lnTo>
                    <a:pt x="0" y="0"/>
                  </a:lnTo>
                  <a:lnTo>
                    <a:pt x="0" y="138468"/>
                  </a:lnTo>
                  <a:lnTo>
                    <a:pt x="18694" y="138468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206876" y="3432481"/>
              <a:ext cx="91398" cy="1035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77914" y="3668441"/>
              <a:ext cx="316085" cy="11591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77144" y="6979988"/>
              <a:ext cx="66674" cy="3333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22042" y="3664135"/>
              <a:ext cx="942889" cy="14105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624727" y="3706684"/>
              <a:ext cx="389255" cy="27305"/>
            </a:xfrm>
            <a:custGeom>
              <a:avLst/>
              <a:gdLst/>
              <a:ahLst/>
              <a:cxnLst/>
              <a:rect l="l" t="t" r="r" b="b"/>
              <a:pathLst>
                <a:path w="389255" h="27304">
                  <a:moveTo>
                    <a:pt x="388785" y="0"/>
                  </a:moveTo>
                  <a:lnTo>
                    <a:pt x="0" y="0"/>
                  </a:lnTo>
                  <a:lnTo>
                    <a:pt x="0" y="26860"/>
                  </a:lnTo>
                  <a:lnTo>
                    <a:pt x="388785" y="26860"/>
                  </a:lnTo>
                  <a:lnTo>
                    <a:pt x="388785" y="0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077914" y="3914735"/>
              <a:ext cx="316085" cy="1159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422042" y="3908535"/>
              <a:ext cx="1140399" cy="15104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624727" y="3952976"/>
              <a:ext cx="389255" cy="27305"/>
            </a:xfrm>
            <a:custGeom>
              <a:avLst/>
              <a:gdLst/>
              <a:ahLst/>
              <a:cxnLst/>
              <a:rect l="l" t="t" r="r" b="b"/>
              <a:pathLst>
                <a:path w="389255" h="27304">
                  <a:moveTo>
                    <a:pt x="388785" y="0"/>
                  </a:moveTo>
                  <a:lnTo>
                    <a:pt x="0" y="0"/>
                  </a:lnTo>
                  <a:lnTo>
                    <a:pt x="0" y="26873"/>
                  </a:lnTo>
                  <a:lnTo>
                    <a:pt x="388785" y="26873"/>
                  </a:lnTo>
                  <a:lnTo>
                    <a:pt x="388785" y="0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377359" y="6979988"/>
              <a:ext cx="76199" cy="3333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83301" y="4915557"/>
              <a:ext cx="104197" cy="1942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246537" y="4866398"/>
              <a:ext cx="139700" cy="19050"/>
            </a:xfrm>
            <a:custGeom>
              <a:avLst/>
              <a:gdLst/>
              <a:ahLst/>
              <a:cxnLst/>
              <a:rect l="l" t="t" r="r" b="b"/>
              <a:pathLst>
                <a:path w="139700" h="19050">
                  <a:moveTo>
                    <a:pt x="139395" y="0"/>
                  </a:moveTo>
                  <a:lnTo>
                    <a:pt x="0" y="0"/>
                  </a:lnTo>
                  <a:lnTo>
                    <a:pt x="0" y="18757"/>
                  </a:lnTo>
                  <a:lnTo>
                    <a:pt x="139395" y="18757"/>
                  </a:lnTo>
                  <a:lnTo>
                    <a:pt x="139395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85381" y="4750678"/>
              <a:ext cx="102116" cy="8356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83301" y="4635836"/>
              <a:ext cx="104197" cy="8982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14798" y="7719726"/>
              <a:ext cx="111415" cy="12955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46814" y="7750702"/>
              <a:ext cx="82403" cy="1026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649647" y="7723833"/>
              <a:ext cx="164977" cy="127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79680" y="2000961"/>
            <a:ext cx="11029950" cy="6489065"/>
            <a:chOff x="3779680" y="2000961"/>
            <a:chExt cx="11029950" cy="6489065"/>
          </a:xfrm>
        </p:grpSpPr>
        <p:sp>
          <p:nvSpPr>
            <p:cNvPr id="3" name="object 3"/>
            <p:cNvSpPr/>
            <p:nvPr/>
          </p:nvSpPr>
          <p:spPr>
            <a:xfrm>
              <a:off x="3781750" y="2000961"/>
              <a:ext cx="11026140" cy="6489065"/>
            </a:xfrm>
            <a:custGeom>
              <a:avLst/>
              <a:gdLst/>
              <a:ahLst/>
              <a:cxnLst/>
              <a:rect l="l" t="t" r="r" b="b"/>
              <a:pathLst>
                <a:path w="11026140" h="6489065">
                  <a:moveTo>
                    <a:pt x="11026007" y="6488692"/>
                  </a:moveTo>
                  <a:lnTo>
                    <a:pt x="0" y="6488692"/>
                  </a:lnTo>
                  <a:lnTo>
                    <a:pt x="0" y="0"/>
                  </a:lnTo>
                  <a:lnTo>
                    <a:pt x="11026007" y="0"/>
                  </a:lnTo>
                  <a:lnTo>
                    <a:pt x="11026007" y="6488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18614" y="3299114"/>
              <a:ext cx="7590155" cy="3140075"/>
            </a:xfrm>
            <a:custGeom>
              <a:avLst/>
              <a:gdLst/>
              <a:ahLst/>
              <a:cxnLst/>
              <a:rect l="l" t="t" r="r" b="b"/>
              <a:pathLst>
                <a:path w="7590155" h="3140075">
                  <a:moveTo>
                    <a:pt x="7589841" y="3139622"/>
                  </a:moveTo>
                  <a:lnTo>
                    <a:pt x="0" y="3139622"/>
                  </a:lnTo>
                  <a:lnTo>
                    <a:pt x="0" y="0"/>
                  </a:lnTo>
                  <a:lnTo>
                    <a:pt x="7589841" y="0"/>
                  </a:lnTo>
                  <a:lnTo>
                    <a:pt x="7589841" y="3139622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1704" y="3288750"/>
              <a:ext cx="19049" cy="3162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5894" y="3288750"/>
              <a:ext cx="19049" cy="3162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8012" y="3288750"/>
              <a:ext cx="19049" cy="3162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0128" y="3288750"/>
              <a:ext cx="19049" cy="316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4319" y="3288750"/>
              <a:ext cx="19049" cy="3162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4673" y="3744711"/>
              <a:ext cx="85725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4673" y="4272086"/>
              <a:ext cx="85725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6746" y="5326836"/>
              <a:ext cx="85725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8820" y="4801535"/>
              <a:ext cx="76199" cy="114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1023" y="5856286"/>
              <a:ext cx="76199" cy="114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3616" y="6492703"/>
              <a:ext cx="362109" cy="1200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7028" y="6492703"/>
              <a:ext cx="362109" cy="1200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2707" y="6492703"/>
              <a:ext cx="370513" cy="1202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3691" y="6492703"/>
              <a:ext cx="76407" cy="1179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50703" y="6492703"/>
              <a:ext cx="78296" cy="1200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459897" y="6494817"/>
              <a:ext cx="60325" cy="116205"/>
            </a:xfrm>
            <a:custGeom>
              <a:avLst/>
              <a:gdLst/>
              <a:ahLst/>
              <a:cxnLst/>
              <a:rect l="l" t="t" r="r" b="b"/>
              <a:pathLst>
                <a:path w="60325" h="116204">
                  <a:moveTo>
                    <a:pt x="59931" y="103212"/>
                  </a:moveTo>
                  <a:lnTo>
                    <a:pt x="37261" y="103212"/>
                  </a:lnTo>
                  <a:lnTo>
                    <a:pt x="37261" y="0"/>
                  </a:lnTo>
                  <a:lnTo>
                    <a:pt x="26962" y="2095"/>
                  </a:lnTo>
                  <a:lnTo>
                    <a:pt x="22834" y="10515"/>
                  </a:lnTo>
                  <a:lnTo>
                    <a:pt x="16662" y="12611"/>
                  </a:lnTo>
                  <a:lnTo>
                    <a:pt x="6184" y="14719"/>
                  </a:lnTo>
                  <a:lnTo>
                    <a:pt x="0" y="14719"/>
                  </a:lnTo>
                  <a:lnTo>
                    <a:pt x="0" y="25234"/>
                  </a:lnTo>
                  <a:lnTo>
                    <a:pt x="22834" y="25234"/>
                  </a:lnTo>
                  <a:lnTo>
                    <a:pt x="22834" y="103212"/>
                  </a:lnTo>
                  <a:lnTo>
                    <a:pt x="0" y="103212"/>
                  </a:lnTo>
                  <a:lnTo>
                    <a:pt x="0" y="115824"/>
                  </a:lnTo>
                  <a:lnTo>
                    <a:pt x="59931" y="115824"/>
                  </a:lnTo>
                  <a:lnTo>
                    <a:pt x="59931" y="103212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6445" y="6492703"/>
              <a:ext cx="78639" cy="1200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77104" y="6492703"/>
              <a:ext cx="76407" cy="1179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73944" y="6492703"/>
              <a:ext cx="78468" cy="1200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73018" y="6492703"/>
              <a:ext cx="76236" cy="1179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69857" y="6492703"/>
              <a:ext cx="78468" cy="1200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79680" y="2000965"/>
              <a:ext cx="11029948" cy="64865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53532" y="2489579"/>
              <a:ext cx="106032" cy="1635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90872" y="2527271"/>
              <a:ext cx="101534" cy="125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21467" y="2527271"/>
              <a:ext cx="110183" cy="1279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2785" y="2527271"/>
              <a:ext cx="191307" cy="1720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81077" y="2531284"/>
              <a:ext cx="116410" cy="1657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3173" y="2483297"/>
              <a:ext cx="814528" cy="1718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40526" y="2489580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60" h="163830">
                  <a:moveTo>
                    <a:pt x="20764" y="41884"/>
                  </a:moveTo>
                  <a:lnTo>
                    <a:pt x="2082" y="41884"/>
                  </a:lnTo>
                  <a:lnTo>
                    <a:pt x="2082" y="163512"/>
                  </a:lnTo>
                  <a:lnTo>
                    <a:pt x="20764" y="163512"/>
                  </a:lnTo>
                  <a:lnTo>
                    <a:pt x="20764" y="41884"/>
                  </a:lnTo>
                  <a:close/>
                </a:path>
                <a:path w="22860" h="163830">
                  <a:moveTo>
                    <a:pt x="22834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834" y="2094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92426" y="2527271"/>
              <a:ext cx="112259" cy="12790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35820" y="2527271"/>
              <a:ext cx="99632" cy="125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39409" y="2527271"/>
              <a:ext cx="230572" cy="12790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67538" y="2487485"/>
              <a:ext cx="1103219" cy="20974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895666" y="2489580"/>
              <a:ext cx="22860" cy="163830"/>
            </a:xfrm>
            <a:custGeom>
              <a:avLst/>
              <a:gdLst/>
              <a:ahLst/>
              <a:cxnLst/>
              <a:rect l="l" t="t" r="r" b="b"/>
              <a:pathLst>
                <a:path w="22859" h="163830">
                  <a:moveTo>
                    <a:pt x="20751" y="41884"/>
                  </a:moveTo>
                  <a:lnTo>
                    <a:pt x="0" y="41884"/>
                  </a:lnTo>
                  <a:lnTo>
                    <a:pt x="0" y="163512"/>
                  </a:lnTo>
                  <a:lnTo>
                    <a:pt x="20751" y="163512"/>
                  </a:lnTo>
                  <a:lnTo>
                    <a:pt x="20751" y="41884"/>
                  </a:lnTo>
                  <a:close/>
                </a:path>
                <a:path w="22859" h="163830">
                  <a:moveTo>
                    <a:pt x="22821" y="0"/>
                  </a:moveTo>
                  <a:lnTo>
                    <a:pt x="0" y="0"/>
                  </a:lnTo>
                  <a:lnTo>
                    <a:pt x="0" y="20942"/>
                  </a:lnTo>
                  <a:lnTo>
                    <a:pt x="22821" y="20942"/>
                  </a:lnTo>
                  <a:lnTo>
                    <a:pt x="22821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7557" y="2527271"/>
              <a:ext cx="112259" cy="1279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90779" y="2527271"/>
              <a:ext cx="99805" cy="1258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818588" y="6828127"/>
              <a:ext cx="7585709" cy="619125"/>
            </a:xfrm>
            <a:custGeom>
              <a:avLst/>
              <a:gdLst/>
              <a:ahLst/>
              <a:cxnLst/>
              <a:rect l="l" t="t" r="r" b="b"/>
              <a:pathLst>
                <a:path w="7585709" h="619125">
                  <a:moveTo>
                    <a:pt x="7585407" y="618710"/>
                  </a:moveTo>
                  <a:lnTo>
                    <a:pt x="0" y="618710"/>
                  </a:lnTo>
                  <a:lnTo>
                    <a:pt x="0" y="0"/>
                  </a:lnTo>
                  <a:lnTo>
                    <a:pt x="7585407" y="0"/>
                  </a:lnTo>
                  <a:lnTo>
                    <a:pt x="7585407" y="618710"/>
                  </a:lnTo>
                  <a:close/>
                </a:path>
              </a:pathLst>
            </a:custGeom>
            <a:solidFill>
              <a:srgbClr val="E4E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57914" y="3298826"/>
              <a:ext cx="2094230" cy="866140"/>
            </a:xfrm>
            <a:custGeom>
              <a:avLst/>
              <a:gdLst/>
              <a:ahLst/>
              <a:cxnLst/>
              <a:rect l="l" t="t" r="r" b="b"/>
              <a:pathLst>
                <a:path w="2094230" h="866139">
                  <a:moveTo>
                    <a:pt x="2093847" y="865991"/>
                  </a:moveTo>
                  <a:lnTo>
                    <a:pt x="0" y="865991"/>
                  </a:lnTo>
                  <a:lnTo>
                    <a:pt x="0" y="0"/>
                  </a:lnTo>
                  <a:lnTo>
                    <a:pt x="2093847" y="0"/>
                  </a:lnTo>
                  <a:lnTo>
                    <a:pt x="2093847" y="865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91323" y="3432479"/>
              <a:ext cx="191451" cy="1035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13933" y="3401477"/>
              <a:ext cx="95725" cy="13244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34412" y="3432479"/>
              <a:ext cx="85339" cy="1035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050911" y="3395277"/>
              <a:ext cx="87243" cy="14071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162381" y="3395966"/>
              <a:ext cx="19050" cy="139065"/>
            </a:xfrm>
            <a:custGeom>
              <a:avLst/>
              <a:gdLst/>
              <a:ahLst/>
              <a:cxnLst/>
              <a:rect l="l" t="t" r="r" b="b"/>
              <a:pathLst>
                <a:path w="19050" h="139064">
                  <a:moveTo>
                    <a:pt x="18694" y="0"/>
                  </a:moveTo>
                  <a:lnTo>
                    <a:pt x="0" y="0"/>
                  </a:lnTo>
                  <a:lnTo>
                    <a:pt x="0" y="138480"/>
                  </a:lnTo>
                  <a:lnTo>
                    <a:pt x="18694" y="138480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206876" y="3432479"/>
              <a:ext cx="91398" cy="1035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77914" y="3668439"/>
              <a:ext cx="316085" cy="11591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77144" y="6979986"/>
              <a:ext cx="66674" cy="3333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22042" y="3664133"/>
              <a:ext cx="942889" cy="14105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624727" y="3706684"/>
              <a:ext cx="389255" cy="27305"/>
            </a:xfrm>
            <a:custGeom>
              <a:avLst/>
              <a:gdLst/>
              <a:ahLst/>
              <a:cxnLst/>
              <a:rect l="l" t="t" r="r" b="b"/>
              <a:pathLst>
                <a:path w="389255" h="27304">
                  <a:moveTo>
                    <a:pt x="388785" y="0"/>
                  </a:moveTo>
                  <a:lnTo>
                    <a:pt x="0" y="0"/>
                  </a:lnTo>
                  <a:lnTo>
                    <a:pt x="0" y="26860"/>
                  </a:lnTo>
                  <a:lnTo>
                    <a:pt x="388785" y="26860"/>
                  </a:lnTo>
                  <a:lnTo>
                    <a:pt x="388785" y="0"/>
                  </a:lnTo>
                  <a:close/>
                </a:path>
              </a:pathLst>
            </a:custGeom>
            <a:solidFill>
              <a:srgbClr val="626E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077914" y="3914734"/>
              <a:ext cx="316085" cy="1159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422042" y="3908533"/>
              <a:ext cx="1140399" cy="15104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624727" y="3952975"/>
              <a:ext cx="389255" cy="27305"/>
            </a:xfrm>
            <a:custGeom>
              <a:avLst/>
              <a:gdLst/>
              <a:ahLst/>
              <a:cxnLst/>
              <a:rect l="l" t="t" r="r" b="b"/>
              <a:pathLst>
                <a:path w="389255" h="27304">
                  <a:moveTo>
                    <a:pt x="388785" y="0"/>
                  </a:moveTo>
                  <a:lnTo>
                    <a:pt x="0" y="0"/>
                  </a:lnTo>
                  <a:lnTo>
                    <a:pt x="0" y="26873"/>
                  </a:lnTo>
                  <a:lnTo>
                    <a:pt x="388785" y="26873"/>
                  </a:lnTo>
                  <a:lnTo>
                    <a:pt x="388785" y="0"/>
                  </a:lnTo>
                  <a:close/>
                </a:path>
              </a:pathLst>
            </a:custGeom>
            <a:solidFill>
              <a:srgbClr val="EF54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377359" y="6979986"/>
              <a:ext cx="76199" cy="3333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83301" y="4915558"/>
              <a:ext cx="104197" cy="1942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246537" y="4866398"/>
              <a:ext cx="139700" cy="19050"/>
            </a:xfrm>
            <a:custGeom>
              <a:avLst/>
              <a:gdLst/>
              <a:ahLst/>
              <a:cxnLst/>
              <a:rect l="l" t="t" r="r" b="b"/>
              <a:pathLst>
                <a:path w="139700" h="19050">
                  <a:moveTo>
                    <a:pt x="139395" y="0"/>
                  </a:moveTo>
                  <a:lnTo>
                    <a:pt x="0" y="0"/>
                  </a:lnTo>
                  <a:lnTo>
                    <a:pt x="0" y="18757"/>
                  </a:lnTo>
                  <a:lnTo>
                    <a:pt x="139395" y="18757"/>
                  </a:lnTo>
                  <a:lnTo>
                    <a:pt x="139395" y="0"/>
                  </a:lnTo>
                  <a:close/>
                </a:path>
              </a:pathLst>
            </a:custGeom>
            <a:solidFill>
              <a:srgbClr val="293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85381" y="4750679"/>
              <a:ext cx="102116" cy="8356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83301" y="4635837"/>
              <a:ext cx="104197" cy="8982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14798" y="7719728"/>
              <a:ext cx="111415" cy="12955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46814" y="7750704"/>
              <a:ext cx="82403" cy="1026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649647" y="7723835"/>
              <a:ext cx="164977" cy="12749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6236170" y="773849"/>
            <a:ext cx="4721860" cy="871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0" marR="5080" indent="-1638935">
              <a:lnSpc>
                <a:spcPct val="115700"/>
              </a:lnSpc>
              <a:spcBef>
                <a:spcPts val="95"/>
              </a:spcBef>
              <a:tabLst>
                <a:tab pos="2078989" algn="l"/>
                <a:tab pos="2567940" algn="l"/>
              </a:tabLst>
            </a:pPr>
            <a:r>
              <a:rPr sz="2400" b="1" spc="35" dirty="0">
                <a:solidFill>
                  <a:srgbClr val="231F20"/>
                </a:solidFill>
                <a:latin typeface="Trebuchet MS"/>
                <a:cs typeface="Trebuchet MS"/>
              </a:rPr>
              <a:t>PRODUCTION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5" dirty="0">
                <a:solidFill>
                  <a:srgbClr val="231F20"/>
                </a:solidFill>
                <a:latin typeface="Trebuchet MS"/>
                <a:cs typeface="Trebuchet MS"/>
              </a:rPr>
              <a:t>VS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35" dirty="0">
                <a:solidFill>
                  <a:srgbClr val="231F20"/>
                </a:solidFill>
                <a:latin typeface="Trebuchet MS"/>
                <a:cs typeface="Trebuchet MS"/>
              </a:rPr>
              <a:t>CONSUMPTION </a:t>
            </a:r>
            <a:r>
              <a:rPr sz="2400" b="1" spc="55" dirty="0">
                <a:solidFill>
                  <a:srgbClr val="231F20"/>
                </a:solidFill>
                <a:latin typeface="Trebuchet MS"/>
                <a:cs typeface="Trebuchet MS"/>
              </a:rPr>
              <a:t>ANALYSIS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8664" y="1036437"/>
            <a:ext cx="11907520" cy="65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4235" algn="l"/>
                <a:tab pos="5790565" algn="l"/>
                <a:tab pos="7557134" algn="l"/>
                <a:tab pos="10273030" algn="l"/>
              </a:tabLst>
            </a:pPr>
            <a:r>
              <a:rPr sz="4100" spc="-10" dirty="0"/>
              <a:t>ENERGY</a:t>
            </a:r>
            <a:r>
              <a:rPr sz="4100" dirty="0"/>
              <a:t>	</a:t>
            </a:r>
            <a:r>
              <a:rPr sz="4100" spc="-10" dirty="0"/>
              <a:t>FORECASTING</a:t>
            </a:r>
            <a:r>
              <a:rPr sz="4100" dirty="0"/>
              <a:t>	</a:t>
            </a:r>
            <a:r>
              <a:rPr sz="4100" spc="85" dirty="0"/>
              <a:t>USING</a:t>
            </a:r>
            <a:r>
              <a:rPr sz="4100" dirty="0"/>
              <a:t>	</a:t>
            </a:r>
            <a:r>
              <a:rPr sz="4100" spc="-10" dirty="0"/>
              <a:t>GRADIENT</a:t>
            </a:r>
            <a:r>
              <a:rPr sz="4100" dirty="0"/>
              <a:t>	</a:t>
            </a:r>
            <a:r>
              <a:rPr sz="4100" spc="-10" dirty="0"/>
              <a:t>BOOST</a:t>
            </a:r>
            <a:endParaRPr sz="4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287" y="3140039"/>
            <a:ext cx="11277599" cy="40100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08733" y="2496042"/>
            <a:ext cx="6626859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322705" algn="l"/>
                <a:tab pos="3602354" algn="l"/>
                <a:tab pos="4545965" algn="l"/>
                <a:tab pos="5429885" algn="l"/>
                <a:tab pos="5916295" algn="l"/>
              </a:tabLst>
            </a:pPr>
            <a:r>
              <a:rPr sz="2400" b="1" spc="-10" dirty="0">
                <a:solidFill>
                  <a:srgbClr val="231F20"/>
                </a:solidFill>
                <a:latin typeface="Trebuchet MS"/>
                <a:cs typeface="Trebuchet MS"/>
              </a:rPr>
              <a:t>HOURLY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35" dirty="0">
                <a:solidFill>
                  <a:srgbClr val="231F20"/>
                </a:solidFill>
                <a:latin typeface="Trebuchet MS"/>
                <a:cs typeface="Trebuchet MS"/>
              </a:rPr>
              <a:t>CONSUMPTION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31F20"/>
                </a:solidFill>
                <a:latin typeface="Trebuchet MS"/>
                <a:cs typeface="Trebuchet MS"/>
              </a:rPr>
              <a:t>FROM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31F20"/>
                </a:solidFill>
                <a:latin typeface="Trebuchet MS"/>
                <a:cs typeface="Trebuchet MS"/>
              </a:rPr>
              <a:t>2002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5" dirty="0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35" dirty="0">
                <a:solidFill>
                  <a:srgbClr val="231F20"/>
                </a:solidFill>
                <a:latin typeface="Trebuchet MS"/>
                <a:cs typeface="Trebuchet MS"/>
              </a:rPr>
              <a:t>2018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408" y="3008594"/>
            <a:ext cx="12011022" cy="4267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38853" y="2437085"/>
            <a:ext cx="7131684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33780" algn="l"/>
                <a:tab pos="2987040" algn="l"/>
                <a:tab pos="3785870" algn="l"/>
                <a:tab pos="4653280" algn="l"/>
                <a:tab pos="5374640" algn="l"/>
                <a:tab pos="6390005" algn="l"/>
              </a:tabLst>
            </a:pPr>
            <a:r>
              <a:rPr sz="2400" b="1" spc="-10" dirty="0">
                <a:solidFill>
                  <a:srgbClr val="231F20"/>
                </a:solidFill>
                <a:latin typeface="Trebuchet MS"/>
                <a:cs typeface="Trebuchet MS"/>
              </a:rPr>
              <a:t>AFTER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40" dirty="0">
                <a:solidFill>
                  <a:srgbClr val="231F20"/>
                </a:solidFill>
                <a:latin typeface="Trebuchet MS"/>
                <a:cs typeface="Trebuchet MS"/>
              </a:rPr>
              <a:t>SEPERATING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31F20"/>
                </a:solidFill>
                <a:latin typeface="Trebuchet MS"/>
                <a:cs typeface="Trebuchet MS"/>
              </a:rPr>
              <a:t>TEST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31F20"/>
                </a:solidFill>
                <a:latin typeface="Trebuchet MS"/>
                <a:cs typeface="Trebuchet MS"/>
              </a:rPr>
              <a:t>CASE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5" dirty="0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10" dirty="0">
                <a:solidFill>
                  <a:srgbClr val="231F20"/>
                </a:solidFill>
                <a:latin typeface="Trebuchet MS"/>
                <a:cs typeface="Trebuchet MS"/>
              </a:rPr>
              <a:t>TRAIN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31F20"/>
                </a:solidFill>
                <a:latin typeface="Trebuchet MS"/>
                <a:cs typeface="Trebuchet MS"/>
              </a:rPr>
              <a:t>CASE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9532" y="2043127"/>
            <a:ext cx="14201775" cy="6981825"/>
            <a:chOff x="2139532" y="2043127"/>
            <a:chExt cx="14201775" cy="6981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6408" y="3009632"/>
              <a:ext cx="12011022" cy="42671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9532" y="2043127"/>
              <a:ext cx="14201774" cy="69818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138777" y="1194358"/>
            <a:ext cx="277304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13585" algn="l"/>
              </a:tabLst>
            </a:pPr>
            <a:r>
              <a:rPr sz="2400" b="1" spc="-10" dirty="0">
                <a:solidFill>
                  <a:srgbClr val="231F20"/>
                </a:solidFill>
                <a:latin typeface="Trebuchet MS"/>
                <a:cs typeface="Trebuchet MS"/>
              </a:rPr>
              <a:t>FORECASTED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30" dirty="0">
                <a:solidFill>
                  <a:srgbClr val="231F20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408" y="3009635"/>
            <a:ext cx="12011022" cy="4267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38777" y="2380284"/>
            <a:ext cx="277304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013585" algn="l"/>
              </a:tabLst>
            </a:pPr>
            <a:r>
              <a:rPr sz="2400" b="1" spc="-10" dirty="0">
                <a:solidFill>
                  <a:srgbClr val="231F20"/>
                </a:solidFill>
                <a:latin typeface="Trebuchet MS"/>
                <a:cs typeface="Trebuchet MS"/>
              </a:rPr>
              <a:t>FORECASTED</a:t>
            </a:r>
            <a:r>
              <a:rPr sz="2400" b="1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2400" b="1" spc="-30" dirty="0">
                <a:solidFill>
                  <a:srgbClr val="231F20"/>
                </a:solidFill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1369" y="-11883"/>
            <a:ext cx="4939859" cy="5239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7852" y="1811782"/>
            <a:ext cx="738949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spc="220" dirty="0"/>
              <a:t>CONCLUSIO</a:t>
            </a:r>
            <a:r>
              <a:rPr sz="9400" spc="-700" dirty="0"/>
              <a:t>N</a:t>
            </a:r>
            <a:endParaRPr sz="9400"/>
          </a:p>
        </p:txBody>
      </p:sp>
      <p:sp>
        <p:nvSpPr>
          <p:cNvPr id="5" name="object 5"/>
          <p:cNvSpPr txBox="1"/>
          <p:nvPr/>
        </p:nvSpPr>
        <p:spPr>
          <a:xfrm>
            <a:off x="3977008" y="3910321"/>
            <a:ext cx="12325350" cy="298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3400" spc="385" dirty="0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29" dirty="0">
                <a:solidFill>
                  <a:srgbClr val="0F0E0D"/>
                </a:solidFill>
                <a:latin typeface="Tahoma"/>
                <a:cs typeface="Tahoma"/>
              </a:rPr>
              <a:t>comprehensive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90" dirty="0">
                <a:solidFill>
                  <a:srgbClr val="0F0E0D"/>
                </a:solidFill>
                <a:latin typeface="Tahoma"/>
                <a:cs typeface="Tahoma"/>
              </a:rPr>
              <a:t>exploration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20" dirty="0">
                <a:solidFill>
                  <a:srgbClr val="0F0E0D"/>
                </a:solidFill>
                <a:latin typeface="Tahoma"/>
                <a:cs typeface="Tahoma"/>
              </a:rPr>
              <a:t>of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35" dirty="0">
                <a:solidFill>
                  <a:srgbClr val="0F0E0D"/>
                </a:solidFill>
                <a:latin typeface="Tahoma"/>
                <a:cs typeface="Tahoma"/>
              </a:rPr>
              <a:t>the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29" dirty="0">
                <a:solidFill>
                  <a:srgbClr val="0F0E0D"/>
                </a:solidFill>
                <a:latin typeface="Tahoma"/>
                <a:cs typeface="Tahoma"/>
              </a:rPr>
              <a:t>global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70" dirty="0">
                <a:solidFill>
                  <a:srgbClr val="0F0E0D"/>
                </a:solidFill>
                <a:latin typeface="Tahoma"/>
                <a:cs typeface="Tahoma"/>
              </a:rPr>
              <a:t>energy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50" dirty="0">
                <a:solidFill>
                  <a:srgbClr val="0F0E0D"/>
                </a:solidFill>
                <a:latin typeface="Tahoma"/>
                <a:cs typeface="Tahoma"/>
              </a:rPr>
              <a:t>market, </a:t>
            </a:r>
            <a:r>
              <a:rPr sz="3400" spc="195" dirty="0">
                <a:solidFill>
                  <a:srgbClr val="0F0E0D"/>
                </a:solidFill>
                <a:latin typeface="Tahoma"/>
                <a:cs typeface="Tahoma"/>
              </a:rPr>
              <a:t>integrating</a:t>
            </a:r>
            <a:r>
              <a:rPr sz="3400" spc="-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29" dirty="0">
                <a:solidFill>
                  <a:srgbClr val="0F0E0D"/>
                </a:solidFill>
                <a:latin typeface="Tahoma"/>
                <a:cs typeface="Tahoma"/>
              </a:rPr>
              <a:t>data</a:t>
            </a:r>
            <a:r>
              <a:rPr sz="3400" spc="-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65" dirty="0">
                <a:solidFill>
                  <a:srgbClr val="0F0E0D"/>
                </a:solidFill>
                <a:latin typeface="Tahoma"/>
                <a:cs typeface="Tahoma"/>
              </a:rPr>
              <a:t>analysis,</a:t>
            </a:r>
            <a:r>
              <a:rPr sz="3400" spc="-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29" dirty="0">
                <a:solidFill>
                  <a:srgbClr val="0F0E0D"/>
                </a:solidFill>
                <a:latin typeface="Tahoma"/>
                <a:cs typeface="Tahoma"/>
              </a:rPr>
              <a:t>technological</a:t>
            </a:r>
            <a:r>
              <a:rPr sz="3400" spc="-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45" dirty="0">
                <a:solidFill>
                  <a:srgbClr val="0F0E0D"/>
                </a:solidFill>
                <a:latin typeface="Tahoma"/>
                <a:cs typeface="Tahoma"/>
              </a:rPr>
              <a:t>innovation,</a:t>
            </a:r>
            <a:r>
              <a:rPr sz="3400" spc="-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75" dirty="0">
                <a:solidFill>
                  <a:srgbClr val="0F0E0D"/>
                </a:solidFill>
                <a:latin typeface="Tahoma"/>
                <a:cs typeface="Tahoma"/>
              </a:rPr>
              <a:t>and </a:t>
            </a:r>
            <a:r>
              <a:rPr sz="3400" spc="180" dirty="0">
                <a:solidFill>
                  <a:srgbClr val="0F0E0D"/>
                </a:solidFill>
                <a:latin typeface="Tahoma"/>
                <a:cs typeface="Tahoma"/>
              </a:rPr>
              <a:t>sustainable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35" dirty="0">
                <a:solidFill>
                  <a:srgbClr val="0F0E0D"/>
                </a:solidFill>
                <a:latin typeface="Tahoma"/>
                <a:cs typeface="Tahoma"/>
              </a:rPr>
              <a:t>practices,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70" dirty="0">
                <a:solidFill>
                  <a:srgbClr val="0F0E0D"/>
                </a:solidFill>
                <a:latin typeface="Tahoma"/>
                <a:cs typeface="Tahoma"/>
              </a:rPr>
              <a:t>is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45" dirty="0">
                <a:solidFill>
                  <a:srgbClr val="0F0E0D"/>
                </a:solidFill>
                <a:latin typeface="Tahoma"/>
                <a:cs typeface="Tahoma"/>
              </a:rPr>
              <a:t>essential</a:t>
            </a:r>
            <a:r>
              <a:rPr sz="3400" spc="-11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90" dirty="0">
                <a:solidFill>
                  <a:srgbClr val="0F0E0D"/>
                </a:solidFill>
                <a:latin typeface="Tahoma"/>
                <a:cs typeface="Tahoma"/>
              </a:rPr>
              <a:t>for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50" dirty="0">
                <a:solidFill>
                  <a:srgbClr val="0F0E0D"/>
                </a:solidFill>
                <a:latin typeface="Tahoma"/>
                <a:cs typeface="Tahoma"/>
              </a:rPr>
              <a:t>informed</a:t>
            </a:r>
            <a:r>
              <a:rPr sz="3400" spc="-114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80" dirty="0">
                <a:solidFill>
                  <a:srgbClr val="0F0E0D"/>
                </a:solidFill>
                <a:latin typeface="Tahoma"/>
                <a:cs typeface="Tahoma"/>
              </a:rPr>
              <a:t>decision- </a:t>
            </a:r>
            <a:r>
              <a:rPr sz="3400" spc="204" dirty="0">
                <a:solidFill>
                  <a:srgbClr val="0F0E0D"/>
                </a:solidFill>
                <a:latin typeface="Tahoma"/>
                <a:cs typeface="Tahoma"/>
              </a:rPr>
              <a:t>making,</a:t>
            </a:r>
            <a:r>
              <a:rPr sz="3400" spc="-12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95" dirty="0">
                <a:solidFill>
                  <a:srgbClr val="0F0E0D"/>
                </a:solidFill>
                <a:latin typeface="Tahoma"/>
                <a:cs typeface="Tahoma"/>
              </a:rPr>
              <a:t>addressing</a:t>
            </a:r>
            <a:r>
              <a:rPr sz="3400" spc="-12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95" dirty="0">
                <a:solidFill>
                  <a:srgbClr val="0F0E0D"/>
                </a:solidFill>
                <a:latin typeface="Tahoma"/>
                <a:cs typeface="Tahoma"/>
              </a:rPr>
              <a:t>imbalances,</a:t>
            </a:r>
            <a:r>
              <a:rPr sz="3400" spc="-12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300" dirty="0">
                <a:solidFill>
                  <a:srgbClr val="0F0E0D"/>
                </a:solidFill>
                <a:latin typeface="Tahoma"/>
                <a:cs typeface="Tahoma"/>
              </a:rPr>
              <a:t>and</a:t>
            </a:r>
            <a:r>
              <a:rPr sz="3400" spc="-12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265" dirty="0">
                <a:solidFill>
                  <a:srgbClr val="0F0E0D"/>
                </a:solidFill>
                <a:latin typeface="Tahoma"/>
                <a:cs typeface="Tahoma"/>
              </a:rPr>
              <a:t>building</a:t>
            </a:r>
            <a:r>
              <a:rPr sz="3400" spc="-12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60" dirty="0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sz="3400" spc="-12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135" dirty="0">
                <a:solidFill>
                  <a:srgbClr val="0F0E0D"/>
                </a:solidFill>
                <a:latin typeface="Tahoma"/>
                <a:cs typeface="Tahoma"/>
              </a:rPr>
              <a:t>resilient </a:t>
            </a:r>
            <a:r>
              <a:rPr sz="3400" spc="170" dirty="0">
                <a:solidFill>
                  <a:srgbClr val="0F0E0D"/>
                </a:solidFill>
                <a:latin typeface="Tahoma"/>
                <a:cs typeface="Tahoma"/>
              </a:rPr>
              <a:t>energy</a:t>
            </a:r>
            <a:r>
              <a:rPr sz="3400" spc="-13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0F0E0D"/>
                </a:solidFill>
                <a:latin typeface="Tahoma"/>
                <a:cs typeface="Tahoma"/>
              </a:rPr>
              <a:t>future.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" y="4118701"/>
            <a:ext cx="7828173" cy="61679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934593" y="-11883"/>
            <a:ext cx="13357225" cy="5259705"/>
            <a:chOff x="4934593" y="-11883"/>
            <a:chExt cx="13357225" cy="52597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51369" y="-11883"/>
              <a:ext cx="4939859" cy="52399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34585" y="4625593"/>
              <a:ext cx="11585575" cy="622300"/>
            </a:xfrm>
            <a:custGeom>
              <a:avLst/>
              <a:gdLst/>
              <a:ahLst/>
              <a:cxnLst/>
              <a:rect l="l" t="t" r="r" b="b"/>
              <a:pathLst>
                <a:path w="11585575" h="622300">
                  <a:moveTo>
                    <a:pt x="8830043" y="0"/>
                  </a:moveTo>
                  <a:lnTo>
                    <a:pt x="4687443" y="0"/>
                  </a:lnTo>
                  <a:lnTo>
                    <a:pt x="1973351" y="0"/>
                  </a:lnTo>
                  <a:lnTo>
                    <a:pt x="23368" y="0"/>
                  </a:lnTo>
                  <a:lnTo>
                    <a:pt x="23368" y="29616"/>
                  </a:lnTo>
                  <a:lnTo>
                    <a:pt x="1973351" y="29616"/>
                  </a:lnTo>
                  <a:lnTo>
                    <a:pt x="4687443" y="29616"/>
                  </a:lnTo>
                  <a:lnTo>
                    <a:pt x="8830043" y="29616"/>
                  </a:lnTo>
                  <a:lnTo>
                    <a:pt x="8830043" y="0"/>
                  </a:lnTo>
                  <a:close/>
                </a:path>
                <a:path w="11585575" h="622300">
                  <a:moveTo>
                    <a:pt x="11585207" y="592315"/>
                  </a:moveTo>
                  <a:lnTo>
                    <a:pt x="1942553" y="592315"/>
                  </a:lnTo>
                  <a:lnTo>
                    <a:pt x="0" y="592315"/>
                  </a:lnTo>
                  <a:lnTo>
                    <a:pt x="0" y="621931"/>
                  </a:lnTo>
                  <a:lnTo>
                    <a:pt x="1942553" y="621931"/>
                  </a:lnTo>
                  <a:lnTo>
                    <a:pt x="11585207" y="621931"/>
                  </a:lnTo>
                  <a:lnTo>
                    <a:pt x="11585207" y="592315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35339" y="1389050"/>
            <a:ext cx="640969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spc="90" dirty="0"/>
              <a:t>REFERENC</a:t>
            </a:r>
            <a:r>
              <a:rPr sz="9400" spc="-830" dirty="0"/>
              <a:t>E</a:t>
            </a:r>
            <a:endParaRPr sz="94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0810" indent="-8890">
              <a:lnSpc>
                <a:spcPct val="114300"/>
              </a:lnSpc>
              <a:spcBef>
                <a:spcPts val="100"/>
              </a:spcBef>
              <a:buSzPct val="66176"/>
              <a:buAutoNum type="arabicPeriod"/>
              <a:tabLst>
                <a:tab pos="257810" algn="l"/>
              </a:tabLst>
            </a:pPr>
            <a:r>
              <a:rPr spc="125" dirty="0">
                <a:hlinkClick r:id="rId3"/>
              </a:rPr>
              <a:t>	https://www.sciencedirect.com/science/article/pii/S037877</a:t>
            </a:r>
            <a:r>
              <a:rPr u="none" spc="125" dirty="0"/>
              <a:t> </a:t>
            </a:r>
            <a:r>
              <a:rPr spc="100" dirty="0">
                <a:hlinkClick r:id="rId3"/>
              </a:rPr>
              <a:t>8823002761</a:t>
            </a:r>
          </a:p>
          <a:p>
            <a:pPr marL="12700" marR="5080" indent="335915">
              <a:lnSpc>
                <a:spcPct val="114300"/>
              </a:lnSpc>
              <a:buSzPct val="66176"/>
              <a:buAutoNum type="arabicPeriod"/>
              <a:tabLst>
                <a:tab pos="348615" algn="l"/>
              </a:tabLst>
            </a:pPr>
            <a:r>
              <a:rPr spc="85" dirty="0">
                <a:hlinkClick r:id="rId4"/>
              </a:rPr>
              <a:t>htt</a:t>
            </a:r>
            <a:r>
              <a:rPr u="none" spc="85" dirty="0">
                <a:hlinkClick r:id="rId4"/>
              </a:rPr>
              <a:t>ps://ieeexplore.ieee.org/document/7518355</a:t>
            </a:r>
            <a:r>
              <a:rPr u="none" spc="85" dirty="0"/>
              <a:t> </a:t>
            </a:r>
            <a:r>
              <a:rPr u="none" spc="80" dirty="0"/>
              <a:t>3.</a:t>
            </a:r>
            <a:r>
              <a:rPr spc="80" dirty="0">
                <a:hlinkClick r:id="rId5"/>
              </a:rPr>
              <a:t>htt</a:t>
            </a:r>
            <a:r>
              <a:rPr u="none" spc="80" dirty="0">
                <a:hlinkClick r:id="rId5"/>
              </a:rPr>
              <a:t>ps://energsustainsoc.biomedcentral.com/articles/10.1186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pc="-60" dirty="0">
                <a:hlinkClick r:id="rId5"/>
              </a:rPr>
              <a:t>/s13705-</a:t>
            </a:r>
            <a:r>
              <a:rPr dirty="0">
                <a:hlinkClick r:id="rId5"/>
              </a:rPr>
              <a:t>019-0197-</a:t>
            </a:r>
            <a:r>
              <a:rPr spc="409" dirty="0">
                <a:hlinkClick r:id="rId5"/>
              </a:rPr>
              <a:t>0</a:t>
            </a:r>
          </a:p>
          <a:p>
            <a:pPr marL="12700" marR="975360" indent="-12700">
              <a:lnSpc>
                <a:spcPct val="114300"/>
              </a:lnSpc>
              <a:buSzPct val="88235"/>
              <a:buAutoNum type="arabicPeriod" startAt="4"/>
              <a:tabLst>
                <a:tab pos="346075" algn="l"/>
              </a:tabLst>
            </a:pPr>
            <a:r>
              <a:rPr u="none" spc="90" dirty="0"/>
              <a:t>	“Load</a:t>
            </a:r>
            <a:r>
              <a:rPr u="none" spc="-120" dirty="0"/>
              <a:t> </a:t>
            </a:r>
            <a:r>
              <a:rPr u="none" spc="140" dirty="0"/>
              <a:t>Profiles</a:t>
            </a:r>
            <a:r>
              <a:rPr u="none" spc="-120" dirty="0"/>
              <a:t> </a:t>
            </a:r>
            <a:r>
              <a:rPr u="none" spc="300" dirty="0"/>
              <a:t>and</a:t>
            </a:r>
            <a:r>
              <a:rPr u="none" spc="-120" dirty="0"/>
              <a:t> </a:t>
            </a:r>
            <a:r>
              <a:rPr u="none" spc="114" dirty="0"/>
              <a:t>Their</a:t>
            </a:r>
            <a:r>
              <a:rPr u="none" spc="-120" dirty="0"/>
              <a:t> </a:t>
            </a:r>
            <a:r>
              <a:rPr u="none" spc="190" dirty="0"/>
              <a:t>Use</a:t>
            </a:r>
            <a:r>
              <a:rPr u="none" spc="-120" dirty="0"/>
              <a:t> </a:t>
            </a:r>
            <a:r>
              <a:rPr u="none" spc="220" dirty="0"/>
              <a:t>in</a:t>
            </a:r>
            <a:r>
              <a:rPr u="none" spc="-120" dirty="0"/>
              <a:t> </a:t>
            </a:r>
            <a:r>
              <a:rPr u="none" spc="175" dirty="0"/>
              <a:t>Electricity</a:t>
            </a:r>
            <a:r>
              <a:rPr u="none" spc="-120" dirty="0"/>
              <a:t> </a:t>
            </a:r>
            <a:r>
              <a:rPr u="none" spc="160" dirty="0"/>
              <a:t>Settlement”- </a:t>
            </a:r>
            <a:r>
              <a:rPr u="none" spc="210" dirty="0"/>
              <a:t>Elexon</a:t>
            </a:r>
            <a:r>
              <a:rPr u="none" spc="-120" dirty="0"/>
              <a:t> </a:t>
            </a:r>
            <a:r>
              <a:rPr u="none" spc="260" dirty="0"/>
              <a:t>guide</a:t>
            </a:r>
            <a:r>
              <a:rPr u="none" spc="-120" dirty="0"/>
              <a:t> </a:t>
            </a:r>
            <a:r>
              <a:rPr u="none" spc="175" dirty="0"/>
              <a:t>7th</a:t>
            </a:r>
            <a:r>
              <a:rPr u="none" spc="-120" dirty="0"/>
              <a:t> </a:t>
            </a:r>
            <a:r>
              <a:rPr u="none" spc="195" dirty="0"/>
              <a:t>November,</a:t>
            </a:r>
            <a:r>
              <a:rPr u="none" spc="-120" dirty="0"/>
              <a:t> </a:t>
            </a:r>
            <a:r>
              <a:rPr u="none" spc="-10" dirty="0"/>
              <a:t>2013.</a:t>
            </a:r>
          </a:p>
          <a:p>
            <a:pPr marL="12700" marR="589280" indent="-8255">
              <a:lnSpc>
                <a:spcPct val="114300"/>
              </a:lnSpc>
              <a:buSzPct val="88235"/>
              <a:buAutoNum type="arabicPeriod" startAt="4"/>
              <a:tabLst>
                <a:tab pos="340995" algn="l"/>
              </a:tabLst>
            </a:pPr>
            <a:r>
              <a:rPr u="none" spc="-25" dirty="0"/>
              <a:t>	S.K.</a:t>
            </a:r>
            <a:r>
              <a:rPr u="none" spc="-155" dirty="0"/>
              <a:t> </a:t>
            </a:r>
            <a:r>
              <a:rPr u="none" spc="120" dirty="0"/>
              <a:t>Sinha,</a:t>
            </a:r>
            <a:r>
              <a:rPr u="none" spc="-155" dirty="0"/>
              <a:t> </a:t>
            </a:r>
            <a:r>
              <a:rPr u="none" spc="-25" dirty="0"/>
              <a:t>S.K.</a:t>
            </a:r>
            <a:r>
              <a:rPr u="none" spc="-150" dirty="0"/>
              <a:t> </a:t>
            </a:r>
            <a:r>
              <a:rPr u="none" spc="135" dirty="0"/>
              <a:t>Soonee,</a:t>
            </a:r>
            <a:r>
              <a:rPr u="none" spc="-155" dirty="0"/>
              <a:t> </a:t>
            </a:r>
            <a:r>
              <a:rPr u="none" spc="-90" dirty="0"/>
              <a:t>S.S.</a:t>
            </a:r>
            <a:r>
              <a:rPr u="none" spc="-150" dirty="0"/>
              <a:t> </a:t>
            </a:r>
            <a:r>
              <a:rPr u="none" spc="185" dirty="0"/>
              <a:t>Barpanda,</a:t>
            </a:r>
            <a:r>
              <a:rPr u="none" spc="-155" dirty="0"/>
              <a:t> </a:t>
            </a:r>
            <a:r>
              <a:rPr u="none" dirty="0"/>
              <a:t>K.K.</a:t>
            </a:r>
            <a:r>
              <a:rPr u="none" spc="-150" dirty="0"/>
              <a:t> </a:t>
            </a:r>
            <a:r>
              <a:rPr u="none" spc="390" dirty="0"/>
              <a:t>Ram</a:t>
            </a:r>
            <a:r>
              <a:rPr u="none" spc="-155" dirty="0"/>
              <a:t> </a:t>
            </a:r>
            <a:r>
              <a:rPr u="none" spc="155" dirty="0"/>
              <a:t>Eastern </a:t>
            </a:r>
            <a:r>
              <a:rPr u="none" spc="245" dirty="0"/>
              <a:t>Region</a:t>
            </a:r>
            <a:r>
              <a:rPr u="none" spc="-125" dirty="0"/>
              <a:t> </a:t>
            </a:r>
            <a:r>
              <a:rPr u="none" spc="250" dirty="0"/>
              <a:t>Power</a:t>
            </a:r>
            <a:r>
              <a:rPr u="none" spc="-120" dirty="0"/>
              <a:t> </a:t>
            </a:r>
            <a:r>
              <a:rPr u="none" spc="355" dirty="0"/>
              <a:t>Demand</a:t>
            </a:r>
            <a:r>
              <a:rPr u="none" spc="-120" dirty="0"/>
              <a:t> </a:t>
            </a:r>
            <a:r>
              <a:rPr u="none" spc="170" dirty="0"/>
              <a:t>Scenario-</a:t>
            </a:r>
            <a:r>
              <a:rPr u="none" spc="-125" dirty="0"/>
              <a:t> </a:t>
            </a:r>
            <a:r>
              <a:rPr u="none" spc="385" dirty="0"/>
              <a:t>A</a:t>
            </a:r>
            <a:r>
              <a:rPr u="none" spc="-120" dirty="0"/>
              <a:t> </a:t>
            </a:r>
            <a:r>
              <a:rPr u="none" spc="140" dirty="0"/>
              <a:t>forecast</a:t>
            </a:r>
            <a:r>
              <a:rPr u="none" spc="-120" dirty="0"/>
              <a:t> </a:t>
            </a:r>
            <a:r>
              <a:rPr u="none" spc="254" dirty="0"/>
              <a:t>GMPS-</a:t>
            </a:r>
            <a:r>
              <a:rPr u="none" spc="210" dirty="0"/>
              <a:t>2000.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" y="4118702"/>
            <a:ext cx="7828172" cy="616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0" y="4828880"/>
              <a:ext cx="9753598" cy="10286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7926" y="2959274"/>
              <a:ext cx="10114915" cy="2386330"/>
            </a:xfrm>
            <a:custGeom>
              <a:avLst/>
              <a:gdLst/>
              <a:ahLst/>
              <a:cxnLst/>
              <a:rect l="l" t="t" r="r" b="b"/>
              <a:pathLst>
                <a:path w="10114915" h="2386329">
                  <a:moveTo>
                    <a:pt x="10114306" y="2386027"/>
                  </a:moveTo>
                  <a:lnTo>
                    <a:pt x="0" y="2386027"/>
                  </a:lnTo>
                  <a:lnTo>
                    <a:pt x="0" y="0"/>
                  </a:lnTo>
                  <a:lnTo>
                    <a:pt x="10114306" y="0"/>
                  </a:lnTo>
                  <a:lnTo>
                    <a:pt x="10114306" y="238602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6816" y="3115054"/>
              <a:ext cx="1149286" cy="1170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0" y="7210023"/>
              <a:ext cx="9753598" cy="10286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73202" y="5948546"/>
              <a:ext cx="10165080" cy="2383155"/>
            </a:xfrm>
            <a:custGeom>
              <a:avLst/>
              <a:gdLst/>
              <a:ahLst/>
              <a:cxnLst/>
              <a:rect l="l" t="t" r="r" b="b"/>
              <a:pathLst>
                <a:path w="10165080" h="2383154">
                  <a:moveTo>
                    <a:pt x="10164812" y="2383150"/>
                  </a:moveTo>
                  <a:lnTo>
                    <a:pt x="0" y="2383150"/>
                  </a:lnTo>
                  <a:lnTo>
                    <a:pt x="0" y="0"/>
                  </a:lnTo>
                  <a:lnTo>
                    <a:pt x="10164812" y="0"/>
                  </a:lnTo>
                  <a:lnTo>
                    <a:pt x="10164812" y="238315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0604" y="6620648"/>
              <a:ext cx="1157146" cy="117982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1208" y="712484"/>
            <a:ext cx="13181330" cy="1577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670425" algn="l"/>
                <a:tab pos="7802245" algn="l"/>
              </a:tabLst>
            </a:pPr>
            <a:r>
              <a:rPr sz="10150" spc="509" dirty="0">
                <a:latin typeface="Calibri"/>
                <a:cs typeface="Calibri"/>
              </a:rPr>
              <a:t>ABOU</a:t>
            </a:r>
            <a:r>
              <a:rPr sz="10150" spc="-484" dirty="0">
                <a:latin typeface="Calibri"/>
                <a:cs typeface="Calibri"/>
              </a:rPr>
              <a:t>T</a:t>
            </a:r>
            <a:r>
              <a:rPr sz="10150" dirty="0">
                <a:latin typeface="Calibri"/>
                <a:cs typeface="Calibri"/>
              </a:rPr>
              <a:t>	</a:t>
            </a:r>
            <a:r>
              <a:rPr sz="10150" spc="540" dirty="0">
                <a:latin typeface="Calibri"/>
                <a:cs typeface="Calibri"/>
              </a:rPr>
              <a:t>OU</a:t>
            </a:r>
            <a:r>
              <a:rPr sz="10150" spc="-455" dirty="0">
                <a:latin typeface="Calibri"/>
                <a:cs typeface="Calibri"/>
              </a:rPr>
              <a:t>R</a:t>
            </a:r>
            <a:r>
              <a:rPr sz="10150" dirty="0">
                <a:latin typeface="Calibri"/>
                <a:cs typeface="Calibri"/>
              </a:rPr>
              <a:t>	</a:t>
            </a:r>
            <a:r>
              <a:rPr sz="10150" spc="885" dirty="0">
                <a:latin typeface="Calibri"/>
                <a:cs typeface="Calibri"/>
              </a:rPr>
              <a:t>PROJEC</a:t>
            </a:r>
            <a:r>
              <a:rPr sz="10150" spc="-110" dirty="0">
                <a:latin typeface="Calibri"/>
                <a:cs typeface="Calibri"/>
              </a:rPr>
              <a:t>T</a:t>
            </a:r>
            <a:endParaRPr sz="10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7926" y="2959274"/>
            <a:ext cx="10114915" cy="2386330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10"/>
              </a:spcBef>
            </a:pPr>
            <a:endParaRPr sz="1600">
              <a:latin typeface="Times New Roman"/>
              <a:cs typeface="Times New Roman"/>
            </a:endParaRPr>
          </a:p>
          <a:p>
            <a:pPr marL="1313180" marR="1036319" algn="just">
              <a:lnSpc>
                <a:spcPct val="110800"/>
              </a:lnSpc>
            </a:pPr>
            <a:r>
              <a:rPr sz="1600" spc="95" dirty="0">
                <a:solidFill>
                  <a:srgbClr val="231F20"/>
                </a:solidFill>
                <a:latin typeface="Calibri"/>
                <a:cs typeface="Calibri"/>
              </a:rPr>
              <a:t>In</a:t>
            </a:r>
            <a:r>
              <a:rPr sz="1600" spc="3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60" dirty="0">
                <a:solidFill>
                  <a:srgbClr val="231F20"/>
                </a:solidFill>
                <a:latin typeface="Calibri"/>
                <a:cs typeface="Calibri"/>
              </a:rPr>
              <a:t>an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75" dirty="0">
                <a:solidFill>
                  <a:srgbClr val="231F20"/>
                </a:solidFill>
                <a:latin typeface="Calibri"/>
                <a:cs typeface="Calibri"/>
              </a:rPr>
              <a:t>era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defined</a:t>
            </a:r>
            <a:r>
              <a:rPr sz="1600" spc="3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by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imperative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50" dirty="0">
                <a:solidFill>
                  <a:srgbClr val="231F20"/>
                </a:solidFill>
                <a:latin typeface="Calibri"/>
                <a:cs typeface="Calibri"/>
              </a:rPr>
              <a:t>for</a:t>
            </a:r>
            <a:r>
              <a:rPr sz="1600" spc="3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sustainable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9" dirty="0">
                <a:solidFill>
                  <a:srgbClr val="231F20"/>
                </a:solidFill>
                <a:latin typeface="Calibri"/>
                <a:cs typeface="Calibri"/>
              </a:rPr>
              <a:t>practices,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understanding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40" dirty="0">
                <a:solidFill>
                  <a:srgbClr val="231F20"/>
                </a:solidFill>
                <a:latin typeface="Calibri"/>
                <a:cs typeface="Calibri"/>
              </a:rPr>
              <a:t>complexities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4" dirty="0">
                <a:solidFill>
                  <a:srgbClr val="231F20"/>
                </a:solidFill>
                <a:latin typeface="Calibri"/>
                <a:cs typeface="Calibri"/>
              </a:rPr>
              <a:t>global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70" dirty="0">
                <a:solidFill>
                  <a:srgbClr val="231F20"/>
                </a:solidFill>
                <a:latin typeface="Calibri"/>
                <a:cs typeface="Calibri"/>
              </a:rPr>
              <a:t>dynamics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70" dirty="0">
                <a:solidFill>
                  <a:srgbClr val="231F20"/>
                </a:solidFill>
                <a:latin typeface="Calibri"/>
                <a:cs typeface="Calibri"/>
              </a:rPr>
              <a:t>is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5" dirty="0">
                <a:solidFill>
                  <a:srgbClr val="231F20"/>
                </a:solidFill>
                <a:latin typeface="Calibri"/>
                <a:cs typeface="Calibri"/>
              </a:rPr>
              <a:t>crucial. </a:t>
            </a:r>
            <a:r>
              <a:rPr sz="1600" spc="-190" dirty="0">
                <a:solidFill>
                  <a:srgbClr val="231F20"/>
                </a:solidFill>
                <a:latin typeface="Calibri"/>
                <a:cs typeface="Calibri"/>
              </a:rPr>
              <a:t>"</a:t>
            </a:r>
            <a:r>
              <a:rPr sz="1600" spc="-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EnergyVista"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4" dirty="0">
                <a:solidFill>
                  <a:srgbClr val="231F20"/>
                </a:solidFill>
                <a:latin typeface="Calibri"/>
                <a:cs typeface="Calibri"/>
              </a:rPr>
              <a:t>stands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as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robust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85" dirty="0">
                <a:solidFill>
                  <a:srgbClr val="231F20"/>
                </a:solidFill>
                <a:latin typeface="Calibri"/>
                <a:cs typeface="Calibri"/>
              </a:rPr>
              <a:t>Python-</a:t>
            </a:r>
            <a:r>
              <a:rPr sz="1600" spc="260" dirty="0">
                <a:solidFill>
                  <a:srgbClr val="231F20"/>
                </a:solidFill>
                <a:latin typeface="Calibri"/>
                <a:cs typeface="Calibri"/>
              </a:rPr>
              <a:t>based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50" dirty="0">
                <a:solidFill>
                  <a:srgbClr val="231F20"/>
                </a:solidFill>
                <a:latin typeface="Calibri"/>
                <a:cs typeface="Calibri"/>
              </a:rPr>
              <a:t>tool,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60" dirty="0">
                <a:solidFill>
                  <a:srgbClr val="231F20"/>
                </a:solidFill>
                <a:latin typeface="Calibri"/>
                <a:cs typeface="Calibri"/>
              </a:rPr>
              <a:t>dedicated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6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4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1313180" marR="1030605" algn="just">
              <a:lnSpc>
                <a:spcPct val="110800"/>
              </a:lnSpc>
            </a:pPr>
            <a:r>
              <a:rPr sz="1600" spc="215" dirty="0">
                <a:solidFill>
                  <a:srgbClr val="231F20"/>
                </a:solidFill>
                <a:latin typeface="Calibri"/>
                <a:cs typeface="Calibri"/>
              </a:rPr>
              <a:t>thorough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5" dirty="0">
                <a:solidFill>
                  <a:srgbClr val="231F20"/>
                </a:solidFill>
                <a:latin typeface="Calibri"/>
                <a:cs typeface="Calibri"/>
              </a:rPr>
              <a:t>exploration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9" dirty="0">
                <a:solidFill>
                  <a:srgbClr val="231F20"/>
                </a:solidFill>
                <a:latin typeface="Calibri"/>
                <a:cs typeface="Calibri"/>
              </a:rPr>
              <a:t>extensive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4" dirty="0">
                <a:solidFill>
                  <a:srgbClr val="231F20"/>
                </a:solidFill>
                <a:latin typeface="Calibri"/>
                <a:cs typeface="Calibri"/>
              </a:rPr>
              <a:t>datasets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spanning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5" dirty="0">
                <a:solidFill>
                  <a:srgbClr val="231F20"/>
                </a:solidFill>
                <a:latin typeface="Calibri"/>
                <a:cs typeface="Calibri"/>
              </a:rPr>
              <a:t>multiple years.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6198" y="5986957"/>
            <a:ext cx="861885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5465">
              <a:lnSpc>
                <a:spcPct val="113300"/>
              </a:lnSpc>
              <a:spcBef>
                <a:spcPts val="100"/>
              </a:spcBef>
            </a:pP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This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9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60" dirty="0">
                <a:solidFill>
                  <a:srgbClr val="231F20"/>
                </a:solidFill>
                <a:latin typeface="Calibri"/>
                <a:cs typeface="Calibri"/>
              </a:rPr>
              <a:t>focuses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6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visualizing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40" dirty="0">
                <a:solidFill>
                  <a:srgbClr val="231F20"/>
                </a:solidFill>
                <a:latin typeface="Calibri"/>
                <a:cs typeface="Calibri"/>
              </a:rPr>
              <a:t>production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40" dirty="0">
                <a:solidFill>
                  <a:srgbClr val="231F20"/>
                </a:solidFill>
                <a:latin typeface="Calibri"/>
                <a:cs typeface="Calibri"/>
              </a:rPr>
              <a:t>consumption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patterns,</a:t>
            </a:r>
            <a:r>
              <a:rPr sz="160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4" dirty="0">
                <a:solidFill>
                  <a:srgbClr val="231F20"/>
                </a:solidFill>
                <a:latin typeface="Calibri"/>
                <a:cs typeface="Calibri"/>
              </a:rPr>
              <a:t>unraveling</a:t>
            </a:r>
            <a:r>
              <a:rPr sz="160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temporal</a:t>
            </a:r>
            <a:r>
              <a:rPr sz="160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0" dirty="0">
                <a:solidFill>
                  <a:srgbClr val="231F20"/>
                </a:solidFill>
                <a:latin typeface="Calibri"/>
                <a:cs typeface="Calibri"/>
              </a:rPr>
              <a:t>trends,</a:t>
            </a:r>
            <a:r>
              <a:rPr sz="160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4" dirty="0">
                <a:solidFill>
                  <a:srgbClr val="231F20"/>
                </a:solidFill>
                <a:latin typeface="Calibri"/>
                <a:cs typeface="Calibri"/>
              </a:rPr>
              <a:t>conducting</a:t>
            </a:r>
            <a:r>
              <a:rPr sz="160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80" dirty="0">
                <a:solidFill>
                  <a:srgbClr val="231F20"/>
                </a:solidFill>
                <a:latin typeface="Calibri"/>
                <a:cs typeface="Calibri"/>
              </a:rPr>
              <a:t>resource-</a:t>
            </a:r>
            <a:r>
              <a:rPr sz="1600" spc="245" dirty="0">
                <a:solidFill>
                  <a:srgbClr val="231F20"/>
                </a:solidFill>
                <a:latin typeface="Calibri"/>
                <a:cs typeface="Calibri"/>
              </a:rPr>
              <a:t>specific</a:t>
            </a:r>
            <a:endParaRPr sz="1600">
              <a:latin typeface="Calibri"/>
              <a:cs typeface="Calibri"/>
            </a:endParaRPr>
          </a:p>
          <a:p>
            <a:pPr marL="12700" marR="391160">
              <a:lnSpc>
                <a:spcPct val="113300"/>
              </a:lnSpc>
            </a:pP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analyses,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employing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4" dirty="0">
                <a:solidFill>
                  <a:srgbClr val="231F20"/>
                </a:solidFill>
                <a:latin typeface="Calibri"/>
                <a:cs typeface="Calibri"/>
              </a:rPr>
              <a:t>time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series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forecasting.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0" dirty="0">
                <a:solidFill>
                  <a:srgbClr val="231F20"/>
                </a:solidFill>
                <a:latin typeface="Calibri"/>
                <a:cs typeface="Calibri"/>
              </a:rPr>
              <a:t>By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5" dirty="0">
                <a:solidFill>
                  <a:srgbClr val="231F20"/>
                </a:solidFill>
                <a:latin typeface="Calibri"/>
                <a:cs typeface="Calibri"/>
              </a:rPr>
              <a:t>leveraging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0" dirty="0">
                <a:solidFill>
                  <a:srgbClr val="231F20"/>
                </a:solidFill>
                <a:latin typeface="Calibri"/>
                <a:cs typeface="Calibri"/>
              </a:rPr>
              <a:t>advanced </a:t>
            </a: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analytical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methods,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40" dirty="0">
                <a:solidFill>
                  <a:srgbClr val="231F20"/>
                </a:solidFill>
                <a:latin typeface="Calibri"/>
                <a:cs typeface="Calibri"/>
              </a:rPr>
              <a:t>EnergyVista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0" dirty="0">
                <a:solidFill>
                  <a:srgbClr val="231F20"/>
                </a:solidFill>
                <a:latin typeface="Calibri"/>
                <a:cs typeface="Calibri"/>
              </a:rPr>
              <a:t>seeks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6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31F20"/>
                </a:solidFill>
                <a:latin typeface="Calibri"/>
                <a:cs typeface="Calibri"/>
              </a:rPr>
              <a:t>i</a:t>
            </a:r>
            <a:r>
              <a:rPr sz="1600" spc="-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31F20"/>
                </a:solidFill>
                <a:latin typeface="Calibri"/>
                <a:cs typeface="Calibri"/>
              </a:rPr>
              <a:t>l</a:t>
            </a:r>
            <a:r>
              <a:rPr sz="1600" spc="-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luminate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geographical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distribution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production,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0" dirty="0">
                <a:solidFill>
                  <a:srgbClr val="231F20"/>
                </a:solidFill>
                <a:latin typeface="Calibri"/>
                <a:cs typeface="Calibri"/>
              </a:rPr>
              <a:t>temporal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influences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6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4" dirty="0">
                <a:solidFill>
                  <a:srgbClr val="231F20"/>
                </a:solidFill>
                <a:latin typeface="Calibri"/>
                <a:cs typeface="Calibri"/>
              </a:rPr>
              <a:t>global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13300"/>
              </a:lnSpc>
            </a:pPr>
            <a:r>
              <a:rPr sz="1600" spc="200" dirty="0">
                <a:solidFill>
                  <a:srgbClr val="231F20"/>
                </a:solidFill>
                <a:latin typeface="Calibri"/>
                <a:cs typeface="Calibri"/>
              </a:rPr>
              <a:t>trends,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65" dirty="0">
                <a:solidFill>
                  <a:srgbClr val="231F20"/>
                </a:solidFill>
                <a:latin typeface="Calibri"/>
                <a:cs typeface="Calibri"/>
              </a:rPr>
              <a:t>role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diverse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45" dirty="0">
                <a:solidFill>
                  <a:srgbClr val="231F20"/>
                </a:solidFill>
                <a:latin typeface="Calibri"/>
                <a:cs typeface="Calibri"/>
              </a:rPr>
              <a:t>resources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20" dirty="0">
                <a:solidFill>
                  <a:srgbClr val="231F20"/>
                </a:solidFill>
                <a:latin typeface="Calibri"/>
                <a:cs typeface="Calibri"/>
              </a:rPr>
              <a:t>in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shaping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600" spc="3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2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5" dirty="0">
                <a:solidFill>
                  <a:srgbClr val="231F20"/>
                </a:solidFill>
                <a:latin typeface="Calibri"/>
                <a:cs typeface="Calibri"/>
              </a:rPr>
              <a:t>market.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75" dirty="0">
                <a:solidFill>
                  <a:srgbClr val="231F20"/>
                </a:solidFill>
                <a:latin typeface="Calibri"/>
                <a:cs typeface="Calibri"/>
              </a:rPr>
              <a:t>The </a:t>
            </a:r>
            <a:r>
              <a:rPr sz="1600" spc="210" dirty="0">
                <a:solidFill>
                  <a:srgbClr val="231F20"/>
                </a:solidFill>
                <a:latin typeface="Calibri"/>
                <a:cs typeface="Calibri"/>
              </a:rPr>
              <a:t>integration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4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0" dirty="0">
                <a:solidFill>
                  <a:srgbClr val="231F20"/>
                </a:solidFill>
                <a:latin typeface="Calibri"/>
                <a:cs typeface="Calibri"/>
              </a:rPr>
              <a:t>XGBoost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50" dirty="0">
                <a:solidFill>
                  <a:srgbClr val="231F20"/>
                </a:solidFill>
                <a:latin typeface="Calibri"/>
                <a:cs typeface="Calibri"/>
              </a:rPr>
              <a:t>for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forecasting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60" dirty="0">
                <a:solidFill>
                  <a:srgbClr val="231F20"/>
                </a:solidFill>
                <a:latin typeface="Calibri"/>
                <a:cs typeface="Calibri"/>
              </a:rPr>
              <a:t>adds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9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35" dirty="0">
                <a:solidFill>
                  <a:srgbClr val="231F20"/>
                </a:solidFill>
                <a:latin typeface="Calibri"/>
                <a:cs typeface="Calibri"/>
              </a:rPr>
              <a:t>predictive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15" dirty="0">
                <a:solidFill>
                  <a:srgbClr val="231F20"/>
                </a:solidFill>
                <a:latin typeface="Calibri"/>
                <a:cs typeface="Calibri"/>
              </a:rPr>
              <a:t>dimension,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0" dirty="0">
                <a:solidFill>
                  <a:srgbClr val="231F20"/>
                </a:solidFill>
                <a:latin typeface="Calibri"/>
                <a:cs typeface="Calibri"/>
              </a:rPr>
              <a:t>offering </a:t>
            </a:r>
            <a:r>
              <a:rPr sz="1600" spc="245" dirty="0">
                <a:solidFill>
                  <a:srgbClr val="231F20"/>
                </a:solidFill>
                <a:latin typeface="Calibri"/>
                <a:cs typeface="Calibri"/>
              </a:rPr>
              <a:t>glimpses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80" dirty="0">
                <a:solidFill>
                  <a:srgbClr val="231F20"/>
                </a:solidFill>
                <a:latin typeface="Calibri"/>
                <a:cs typeface="Calibri"/>
              </a:rPr>
              <a:t>into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195" dirty="0">
                <a:solidFill>
                  <a:srgbClr val="231F20"/>
                </a:solidFill>
                <a:latin typeface="Calibri"/>
                <a:cs typeface="Calibri"/>
              </a:rPr>
              <a:t>future</a:t>
            </a:r>
            <a:r>
              <a:rPr sz="160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50" dirty="0">
                <a:solidFill>
                  <a:srgbClr val="231F20"/>
                </a:solidFill>
                <a:latin typeface="Calibri"/>
                <a:cs typeface="Calibri"/>
              </a:rPr>
              <a:t>consumption</a:t>
            </a:r>
            <a:r>
              <a:rPr sz="160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00" spc="204" dirty="0">
                <a:solidFill>
                  <a:srgbClr val="231F20"/>
                </a:solidFill>
                <a:latin typeface="Calibri"/>
                <a:cs typeface="Calibri"/>
              </a:rPr>
              <a:t>patterns.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459754"/>
            <a:ext cx="4829624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5673" y="876"/>
            <a:ext cx="9032266" cy="98517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4562" y="1754029"/>
            <a:ext cx="7242809" cy="7264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0"/>
              </a:spcBef>
            </a:pPr>
            <a:r>
              <a:rPr sz="2050" i="1" spc="80" dirty="0">
                <a:latin typeface="Calibri"/>
                <a:cs typeface="Calibri"/>
              </a:rPr>
              <a:t>"EnergyVista:</a:t>
            </a:r>
            <a:r>
              <a:rPr sz="2050" i="1" spc="370" dirty="0">
                <a:latin typeface="Calibri"/>
                <a:cs typeface="Calibri"/>
              </a:rPr>
              <a:t>  </a:t>
            </a:r>
            <a:r>
              <a:rPr sz="2050" i="1" spc="114" dirty="0">
                <a:latin typeface="Calibri"/>
                <a:cs typeface="Calibri"/>
              </a:rPr>
              <a:t>Global</a:t>
            </a:r>
            <a:r>
              <a:rPr sz="2050" i="1" spc="365" dirty="0">
                <a:latin typeface="Calibri"/>
                <a:cs typeface="Calibri"/>
              </a:rPr>
              <a:t>  </a:t>
            </a:r>
            <a:r>
              <a:rPr sz="2050" i="1" spc="135" dirty="0">
                <a:latin typeface="Calibri"/>
                <a:cs typeface="Calibri"/>
              </a:rPr>
              <a:t>Energy</a:t>
            </a:r>
            <a:r>
              <a:rPr sz="2050" i="1" spc="365" dirty="0">
                <a:latin typeface="Calibri"/>
                <a:cs typeface="Calibri"/>
              </a:rPr>
              <a:t>  </a:t>
            </a:r>
            <a:r>
              <a:rPr sz="2050" i="1" spc="95" dirty="0">
                <a:latin typeface="Calibri"/>
                <a:cs typeface="Calibri"/>
              </a:rPr>
              <a:t>Analysis"</a:t>
            </a:r>
            <a:r>
              <a:rPr sz="2050" i="1" spc="370" dirty="0">
                <a:latin typeface="Calibri"/>
                <a:cs typeface="Calibri"/>
              </a:rPr>
              <a:t>  </a:t>
            </a:r>
            <a:r>
              <a:rPr sz="2050" i="1" spc="180" dirty="0">
                <a:latin typeface="Calibri"/>
                <a:cs typeface="Calibri"/>
              </a:rPr>
              <a:t>employs</a:t>
            </a:r>
            <a:r>
              <a:rPr sz="2050" i="1" spc="365" dirty="0">
                <a:latin typeface="Calibri"/>
                <a:cs typeface="Calibri"/>
              </a:rPr>
              <a:t>  </a:t>
            </a:r>
            <a:r>
              <a:rPr sz="2050" i="1" spc="135" dirty="0">
                <a:latin typeface="Calibri"/>
                <a:cs typeface="Calibri"/>
              </a:rPr>
              <a:t>Python </a:t>
            </a:r>
            <a:r>
              <a:rPr sz="2050" i="1" spc="95" dirty="0">
                <a:latin typeface="Calibri"/>
                <a:cs typeface="Calibri"/>
              </a:rPr>
              <a:t>libraries</a:t>
            </a:r>
            <a:r>
              <a:rPr sz="2050" i="1" spc="160" dirty="0">
                <a:latin typeface="Calibri"/>
                <a:cs typeface="Calibri"/>
              </a:rPr>
              <a:t>  </a:t>
            </a:r>
            <a:r>
              <a:rPr sz="2050" i="1" spc="120" dirty="0">
                <a:latin typeface="Calibri"/>
                <a:cs typeface="Calibri"/>
              </a:rPr>
              <a:t>to</a:t>
            </a:r>
            <a:r>
              <a:rPr sz="2050" i="1" spc="175" dirty="0">
                <a:latin typeface="Calibri"/>
                <a:cs typeface="Calibri"/>
              </a:rPr>
              <a:t>  </a:t>
            </a:r>
            <a:r>
              <a:rPr sz="2050" i="1" spc="165" dirty="0">
                <a:latin typeface="Calibri"/>
                <a:cs typeface="Calibri"/>
              </a:rPr>
              <a:t>comprehensively</a:t>
            </a:r>
            <a:r>
              <a:rPr sz="2050" i="1" spc="170" dirty="0">
                <a:latin typeface="Calibri"/>
                <a:cs typeface="Calibri"/>
              </a:rPr>
              <a:t>  </a:t>
            </a:r>
            <a:r>
              <a:rPr sz="2050" i="1" spc="110" dirty="0">
                <a:latin typeface="Calibri"/>
                <a:cs typeface="Calibri"/>
              </a:rPr>
              <a:t>analyze</a:t>
            </a:r>
            <a:r>
              <a:rPr sz="2050" i="1" spc="175" dirty="0">
                <a:latin typeface="Calibri"/>
                <a:cs typeface="Calibri"/>
              </a:rPr>
              <a:t>  </a:t>
            </a:r>
            <a:r>
              <a:rPr sz="2050" i="1" spc="145" dirty="0">
                <a:latin typeface="Calibri"/>
                <a:cs typeface="Calibri"/>
              </a:rPr>
              <a:t>energy</a:t>
            </a:r>
            <a:r>
              <a:rPr sz="2050" i="1" spc="170" dirty="0">
                <a:latin typeface="Calibri"/>
                <a:cs typeface="Calibri"/>
              </a:rPr>
              <a:t>  </a:t>
            </a:r>
            <a:r>
              <a:rPr sz="2050" i="1" spc="140" dirty="0">
                <a:latin typeface="Calibri"/>
                <a:cs typeface="Calibri"/>
              </a:rPr>
              <a:t>production and</a:t>
            </a:r>
            <a:r>
              <a:rPr sz="2050" i="1" spc="85" dirty="0">
                <a:latin typeface="Calibri"/>
                <a:cs typeface="Calibri"/>
              </a:rPr>
              <a:t>  </a:t>
            </a:r>
            <a:r>
              <a:rPr sz="2050" i="1" spc="165" dirty="0">
                <a:latin typeface="Calibri"/>
                <a:cs typeface="Calibri"/>
              </a:rPr>
              <a:t>consumption</a:t>
            </a:r>
            <a:r>
              <a:rPr sz="2050" i="1" spc="80" dirty="0">
                <a:latin typeface="Calibri"/>
                <a:cs typeface="Calibri"/>
              </a:rPr>
              <a:t>  </a:t>
            </a:r>
            <a:r>
              <a:rPr sz="2050" i="1" spc="114" dirty="0">
                <a:latin typeface="Calibri"/>
                <a:cs typeface="Calibri"/>
              </a:rPr>
              <a:t>trends.</a:t>
            </a:r>
            <a:r>
              <a:rPr sz="2050" i="1" spc="85" dirty="0">
                <a:latin typeface="Calibri"/>
                <a:cs typeface="Calibri"/>
              </a:rPr>
              <a:t>  </a:t>
            </a:r>
            <a:r>
              <a:rPr sz="2050" i="1" spc="160" dirty="0">
                <a:latin typeface="Calibri"/>
                <a:cs typeface="Calibri"/>
              </a:rPr>
              <a:t>The</a:t>
            </a:r>
            <a:r>
              <a:rPr sz="2050" i="1" spc="85" dirty="0">
                <a:latin typeface="Calibri"/>
                <a:cs typeface="Calibri"/>
              </a:rPr>
              <a:t>  </a:t>
            </a:r>
            <a:r>
              <a:rPr sz="2050" i="1" spc="150" dirty="0">
                <a:latin typeface="Calibri"/>
                <a:cs typeface="Calibri"/>
              </a:rPr>
              <a:t>project</a:t>
            </a:r>
            <a:r>
              <a:rPr sz="2050" i="1" spc="85" dirty="0">
                <a:latin typeface="Calibri"/>
                <a:cs typeface="Calibri"/>
              </a:rPr>
              <a:t>  </a:t>
            </a:r>
            <a:r>
              <a:rPr sz="2050" i="1" spc="150" dirty="0">
                <a:latin typeface="Calibri"/>
                <a:cs typeface="Calibri"/>
              </a:rPr>
              <a:t>explores</a:t>
            </a:r>
            <a:r>
              <a:rPr sz="2050" i="1" spc="85" dirty="0">
                <a:latin typeface="Calibri"/>
                <a:cs typeface="Calibri"/>
              </a:rPr>
              <a:t>  </a:t>
            </a:r>
            <a:r>
              <a:rPr sz="2050" i="1" spc="105" dirty="0">
                <a:latin typeface="Calibri"/>
                <a:cs typeface="Calibri"/>
              </a:rPr>
              <a:t>datasets, </a:t>
            </a:r>
            <a:r>
              <a:rPr sz="2050" i="1" spc="120" dirty="0">
                <a:latin typeface="Calibri"/>
                <a:cs typeface="Calibri"/>
              </a:rPr>
              <a:t>visualizes</a:t>
            </a:r>
            <a:r>
              <a:rPr sz="2050" i="1" spc="235" dirty="0">
                <a:latin typeface="Calibri"/>
                <a:cs typeface="Calibri"/>
              </a:rPr>
              <a:t> </a:t>
            </a:r>
            <a:r>
              <a:rPr sz="2050" i="1" spc="155" dirty="0">
                <a:latin typeface="Calibri"/>
                <a:cs typeface="Calibri"/>
              </a:rPr>
              <a:t>top</a:t>
            </a:r>
            <a:r>
              <a:rPr sz="2050" i="1" spc="235" dirty="0">
                <a:latin typeface="Calibri"/>
                <a:cs typeface="Calibri"/>
              </a:rPr>
              <a:t> </a:t>
            </a:r>
            <a:r>
              <a:rPr sz="2050" i="1" spc="185" dirty="0">
                <a:latin typeface="Calibri"/>
                <a:cs typeface="Calibri"/>
              </a:rPr>
              <a:t>energy-</a:t>
            </a:r>
            <a:r>
              <a:rPr sz="2050" i="1" spc="150" dirty="0">
                <a:latin typeface="Calibri"/>
                <a:cs typeface="Calibri"/>
              </a:rPr>
              <a:t>producing</a:t>
            </a:r>
            <a:r>
              <a:rPr sz="2050" i="1" spc="235" dirty="0">
                <a:latin typeface="Calibri"/>
                <a:cs typeface="Calibri"/>
              </a:rPr>
              <a:t> </a:t>
            </a:r>
            <a:r>
              <a:rPr sz="2050" i="1" spc="140" dirty="0">
                <a:latin typeface="Calibri"/>
                <a:cs typeface="Calibri"/>
              </a:rPr>
              <a:t>and</a:t>
            </a:r>
            <a:r>
              <a:rPr sz="2050" i="1" spc="235" dirty="0">
                <a:latin typeface="Calibri"/>
                <a:cs typeface="Calibri"/>
              </a:rPr>
              <a:t> </a:t>
            </a:r>
            <a:r>
              <a:rPr sz="2050" i="1" spc="160" dirty="0">
                <a:latin typeface="Calibri"/>
                <a:cs typeface="Calibri"/>
              </a:rPr>
              <a:t>consuming</a:t>
            </a:r>
            <a:r>
              <a:rPr sz="2050" i="1" spc="235" dirty="0">
                <a:latin typeface="Calibri"/>
                <a:cs typeface="Calibri"/>
              </a:rPr>
              <a:t> </a:t>
            </a:r>
            <a:r>
              <a:rPr sz="2050" i="1" spc="110" dirty="0">
                <a:latin typeface="Calibri"/>
                <a:cs typeface="Calibri"/>
              </a:rPr>
              <a:t>countries, </a:t>
            </a:r>
            <a:r>
              <a:rPr sz="2050" i="1" spc="140" dirty="0">
                <a:latin typeface="Calibri"/>
                <a:cs typeface="Calibri"/>
              </a:rPr>
              <a:t>and</a:t>
            </a:r>
            <a:r>
              <a:rPr sz="2050" i="1" spc="245" dirty="0">
                <a:latin typeface="Calibri"/>
                <a:cs typeface="Calibri"/>
              </a:rPr>
              <a:t>  </a:t>
            </a:r>
            <a:r>
              <a:rPr sz="2050" i="1" spc="95" dirty="0">
                <a:latin typeface="Calibri"/>
                <a:cs typeface="Calibri"/>
              </a:rPr>
              <a:t>utilizes</a:t>
            </a:r>
            <a:r>
              <a:rPr sz="2050" i="1" spc="245" dirty="0">
                <a:latin typeface="Calibri"/>
                <a:cs typeface="Calibri"/>
              </a:rPr>
              <a:t>  </a:t>
            </a:r>
            <a:r>
              <a:rPr sz="2050" i="1" spc="145" dirty="0">
                <a:latin typeface="Calibri"/>
                <a:cs typeface="Calibri"/>
              </a:rPr>
              <a:t>choropleth</a:t>
            </a:r>
            <a:r>
              <a:rPr sz="2050" i="1" spc="245" dirty="0">
                <a:latin typeface="Calibri"/>
                <a:cs typeface="Calibri"/>
              </a:rPr>
              <a:t>  </a:t>
            </a:r>
            <a:r>
              <a:rPr sz="2050" i="1" spc="185" dirty="0">
                <a:latin typeface="Calibri"/>
                <a:cs typeface="Calibri"/>
              </a:rPr>
              <a:t>maps</a:t>
            </a:r>
            <a:r>
              <a:rPr sz="2050" i="1" spc="245" dirty="0">
                <a:latin typeface="Calibri"/>
                <a:cs typeface="Calibri"/>
              </a:rPr>
              <a:t>  </a:t>
            </a:r>
            <a:r>
              <a:rPr sz="2050" i="1" spc="120" dirty="0">
                <a:latin typeface="Calibri"/>
                <a:cs typeface="Calibri"/>
              </a:rPr>
              <a:t>to</a:t>
            </a:r>
            <a:r>
              <a:rPr sz="2050" i="1" spc="245" dirty="0">
                <a:latin typeface="Calibri"/>
                <a:cs typeface="Calibri"/>
              </a:rPr>
              <a:t>  </a:t>
            </a:r>
            <a:r>
              <a:rPr sz="2050" i="1" spc="70" dirty="0">
                <a:latin typeface="Calibri"/>
                <a:cs typeface="Calibri"/>
              </a:rPr>
              <a:t>highlight</a:t>
            </a:r>
            <a:r>
              <a:rPr sz="2050" i="1" spc="245" dirty="0">
                <a:latin typeface="Calibri"/>
                <a:cs typeface="Calibri"/>
              </a:rPr>
              <a:t>  </a:t>
            </a:r>
            <a:r>
              <a:rPr sz="2050" i="1" spc="100" dirty="0">
                <a:latin typeface="Calibri"/>
                <a:cs typeface="Calibri"/>
              </a:rPr>
              <a:t>geographical </a:t>
            </a:r>
            <a:r>
              <a:rPr sz="2050" i="1" spc="95" dirty="0">
                <a:latin typeface="Calibri"/>
                <a:cs typeface="Calibri"/>
              </a:rPr>
              <a:t>distribution.</a:t>
            </a:r>
            <a:r>
              <a:rPr sz="2050" i="1" spc="150" dirty="0">
                <a:latin typeface="Calibri"/>
                <a:cs typeface="Calibri"/>
              </a:rPr>
              <a:t>  </a:t>
            </a:r>
            <a:r>
              <a:rPr sz="2050" i="1" spc="140" dirty="0">
                <a:latin typeface="Calibri"/>
                <a:cs typeface="Calibri"/>
              </a:rPr>
              <a:t>Seasonal</a:t>
            </a:r>
            <a:r>
              <a:rPr sz="2050" i="1" spc="145" dirty="0">
                <a:latin typeface="Calibri"/>
                <a:cs typeface="Calibri"/>
              </a:rPr>
              <a:t>  </a:t>
            </a:r>
            <a:r>
              <a:rPr sz="2050" i="1" spc="165" dirty="0">
                <a:latin typeface="Calibri"/>
                <a:cs typeface="Calibri"/>
              </a:rPr>
              <a:t>decomposition</a:t>
            </a:r>
            <a:r>
              <a:rPr sz="2050" i="1" spc="145" dirty="0">
                <a:latin typeface="Calibri"/>
                <a:cs typeface="Calibri"/>
              </a:rPr>
              <a:t>  </a:t>
            </a:r>
            <a:r>
              <a:rPr sz="2050" i="1" spc="180" dirty="0">
                <a:latin typeface="Calibri"/>
                <a:cs typeface="Calibri"/>
              </a:rPr>
              <a:t>uncovers</a:t>
            </a:r>
            <a:r>
              <a:rPr sz="2050" i="1" spc="150" dirty="0">
                <a:latin typeface="Calibri"/>
                <a:cs typeface="Calibri"/>
              </a:rPr>
              <a:t>  </a:t>
            </a:r>
            <a:r>
              <a:rPr sz="2050" i="1" spc="110" dirty="0">
                <a:latin typeface="Calibri"/>
                <a:cs typeface="Calibri"/>
              </a:rPr>
              <a:t>temporal </a:t>
            </a:r>
            <a:r>
              <a:rPr sz="2050" i="1" spc="100" dirty="0">
                <a:latin typeface="Calibri"/>
                <a:cs typeface="Calibri"/>
              </a:rPr>
              <a:t>patterns,</a:t>
            </a:r>
            <a:r>
              <a:rPr sz="2050" i="1" spc="315" dirty="0">
                <a:latin typeface="Calibri"/>
                <a:cs typeface="Calibri"/>
              </a:rPr>
              <a:t> </a:t>
            </a:r>
            <a:r>
              <a:rPr sz="2050" i="1" spc="75" dirty="0">
                <a:latin typeface="Calibri"/>
                <a:cs typeface="Calibri"/>
              </a:rPr>
              <a:t>while</a:t>
            </a:r>
            <a:r>
              <a:rPr sz="2050" i="1" spc="325" dirty="0">
                <a:latin typeface="Calibri"/>
                <a:cs typeface="Calibri"/>
              </a:rPr>
              <a:t> </a:t>
            </a:r>
            <a:r>
              <a:rPr sz="2050" i="1" spc="200" dirty="0">
                <a:latin typeface="Calibri"/>
                <a:cs typeface="Calibri"/>
              </a:rPr>
              <a:t>resource-</a:t>
            </a:r>
            <a:r>
              <a:rPr sz="2050" i="1" spc="175" dirty="0">
                <a:latin typeface="Calibri"/>
                <a:cs typeface="Calibri"/>
              </a:rPr>
              <a:t>specific</a:t>
            </a:r>
            <a:r>
              <a:rPr sz="2050" i="1" spc="320" dirty="0">
                <a:latin typeface="Calibri"/>
                <a:cs typeface="Calibri"/>
              </a:rPr>
              <a:t> </a:t>
            </a:r>
            <a:r>
              <a:rPr sz="2050" i="1" spc="145" dirty="0">
                <a:latin typeface="Calibri"/>
                <a:cs typeface="Calibri"/>
              </a:rPr>
              <a:t>analyses</a:t>
            </a:r>
            <a:r>
              <a:rPr sz="2050" i="1" spc="325" dirty="0">
                <a:latin typeface="Calibri"/>
                <a:cs typeface="Calibri"/>
              </a:rPr>
              <a:t> </a:t>
            </a:r>
            <a:r>
              <a:rPr sz="2050" i="1" spc="150" dirty="0">
                <a:latin typeface="Calibri"/>
                <a:cs typeface="Calibri"/>
              </a:rPr>
              <a:t>delve</a:t>
            </a:r>
            <a:r>
              <a:rPr sz="2050" i="1" spc="325" dirty="0">
                <a:latin typeface="Calibri"/>
                <a:cs typeface="Calibri"/>
              </a:rPr>
              <a:t> </a:t>
            </a:r>
            <a:r>
              <a:rPr sz="2050" i="1" spc="95" dirty="0">
                <a:latin typeface="Calibri"/>
                <a:cs typeface="Calibri"/>
              </a:rPr>
              <a:t>into</a:t>
            </a:r>
            <a:r>
              <a:rPr sz="2050" i="1" spc="325" dirty="0">
                <a:latin typeface="Calibri"/>
                <a:cs typeface="Calibri"/>
              </a:rPr>
              <a:t> </a:t>
            </a:r>
            <a:r>
              <a:rPr sz="2050" i="1" spc="65" dirty="0">
                <a:latin typeface="Calibri"/>
                <a:cs typeface="Calibri"/>
              </a:rPr>
              <a:t>coal, </a:t>
            </a:r>
            <a:r>
              <a:rPr sz="2050" i="1" spc="70" dirty="0">
                <a:latin typeface="Calibri"/>
                <a:cs typeface="Calibri"/>
              </a:rPr>
              <a:t>natural</a:t>
            </a:r>
            <a:r>
              <a:rPr sz="2050" i="1" spc="240" dirty="0">
                <a:latin typeface="Calibri"/>
                <a:cs typeface="Calibri"/>
              </a:rPr>
              <a:t>  </a:t>
            </a:r>
            <a:r>
              <a:rPr sz="2050" i="1" spc="60" dirty="0">
                <a:latin typeface="Calibri"/>
                <a:cs typeface="Calibri"/>
              </a:rPr>
              <a:t>gas,</a:t>
            </a:r>
            <a:r>
              <a:rPr sz="2050" i="1" spc="240" dirty="0">
                <a:latin typeface="Calibri"/>
                <a:cs typeface="Calibri"/>
              </a:rPr>
              <a:t>  </a:t>
            </a:r>
            <a:r>
              <a:rPr sz="2050" i="1" spc="90" dirty="0">
                <a:latin typeface="Calibri"/>
                <a:cs typeface="Calibri"/>
              </a:rPr>
              <a:t>nuclear,</a:t>
            </a:r>
            <a:r>
              <a:rPr sz="2050" i="1" spc="240" dirty="0">
                <a:latin typeface="Calibri"/>
                <a:cs typeface="Calibri"/>
              </a:rPr>
              <a:t>  </a:t>
            </a:r>
            <a:r>
              <a:rPr sz="2050" i="1" spc="140" dirty="0">
                <a:latin typeface="Calibri"/>
                <a:cs typeface="Calibri"/>
              </a:rPr>
              <a:t>and</a:t>
            </a:r>
            <a:r>
              <a:rPr sz="2050" i="1" spc="240" dirty="0">
                <a:latin typeface="Calibri"/>
                <a:cs typeface="Calibri"/>
              </a:rPr>
              <a:t>  </a:t>
            </a:r>
            <a:r>
              <a:rPr sz="2050" i="1" spc="135" dirty="0">
                <a:latin typeface="Calibri"/>
                <a:cs typeface="Calibri"/>
              </a:rPr>
              <a:t>petroleum</a:t>
            </a:r>
            <a:r>
              <a:rPr sz="2050" i="1" spc="240" dirty="0">
                <a:latin typeface="Calibri"/>
                <a:cs typeface="Calibri"/>
              </a:rPr>
              <a:t>  </a:t>
            </a:r>
            <a:r>
              <a:rPr sz="2050" i="1" spc="125" dirty="0">
                <a:latin typeface="Calibri"/>
                <a:cs typeface="Calibri"/>
              </a:rPr>
              <a:t>production.</a:t>
            </a:r>
            <a:r>
              <a:rPr sz="2050" i="1" spc="240" dirty="0">
                <a:latin typeface="Calibri"/>
                <a:cs typeface="Calibri"/>
              </a:rPr>
              <a:t>  </a:t>
            </a:r>
            <a:r>
              <a:rPr sz="2050" i="1" spc="190" dirty="0">
                <a:latin typeface="Calibri"/>
                <a:cs typeface="Calibri"/>
              </a:rPr>
              <a:t>A</a:t>
            </a:r>
            <a:r>
              <a:rPr sz="2050" i="1" spc="235" dirty="0">
                <a:latin typeface="Calibri"/>
                <a:cs typeface="Calibri"/>
              </a:rPr>
              <a:t>  </a:t>
            </a:r>
            <a:r>
              <a:rPr sz="2050" i="1" spc="155" dirty="0">
                <a:latin typeface="Calibri"/>
                <a:cs typeface="Calibri"/>
              </a:rPr>
              <a:t>key </a:t>
            </a:r>
            <a:r>
              <a:rPr sz="2050" i="1" spc="180" dirty="0">
                <a:latin typeface="Calibri"/>
                <a:cs typeface="Calibri"/>
              </a:rPr>
              <a:t>component</a:t>
            </a:r>
            <a:r>
              <a:rPr sz="2050" i="1" spc="475" dirty="0">
                <a:latin typeface="Calibri"/>
                <a:cs typeface="Calibri"/>
              </a:rPr>
              <a:t> </a:t>
            </a:r>
            <a:r>
              <a:rPr sz="2050" i="1" spc="135" dirty="0">
                <a:latin typeface="Calibri"/>
                <a:cs typeface="Calibri"/>
              </a:rPr>
              <a:t>involves</a:t>
            </a:r>
            <a:r>
              <a:rPr sz="2050" i="1" spc="484" dirty="0">
                <a:latin typeface="Calibri"/>
                <a:cs typeface="Calibri"/>
              </a:rPr>
              <a:t> </a:t>
            </a:r>
            <a:r>
              <a:rPr sz="2050" i="1" spc="180" dirty="0">
                <a:latin typeface="Calibri"/>
                <a:cs typeface="Calibri"/>
              </a:rPr>
              <a:t>XGBoost</a:t>
            </a:r>
            <a:r>
              <a:rPr sz="2050" i="1" spc="480" dirty="0">
                <a:latin typeface="Calibri"/>
                <a:cs typeface="Calibri"/>
              </a:rPr>
              <a:t> </a:t>
            </a:r>
            <a:r>
              <a:rPr sz="2050" i="1" spc="95" dirty="0">
                <a:latin typeface="Calibri"/>
                <a:cs typeface="Calibri"/>
              </a:rPr>
              <a:t>for</a:t>
            </a:r>
            <a:r>
              <a:rPr sz="2050" i="1" spc="484" dirty="0">
                <a:latin typeface="Calibri"/>
                <a:cs typeface="Calibri"/>
              </a:rPr>
              <a:t> </a:t>
            </a:r>
            <a:r>
              <a:rPr sz="2050" i="1" spc="120" dirty="0">
                <a:latin typeface="Calibri"/>
                <a:cs typeface="Calibri"/>
              </a:rPr>
              <a:t>time</a:t>
            </a:r>
            <a:r>
              <a:rPr sz="2050" i="1" spc="484" dirty="0">
                <a:latin typeface="Calibri"/>
                <a:cs typeface="Calibri"/>
              </a:rPr>
              <a:t> </a:t>
            </a:r>
            <a:r>
              <a:rPr sz="2050" i="1" spc="160" dirty="0">
                <a:latin typeface="Calibri"/>
                <a:cs typeface="Calibri"/>
              </a:rPr>
              <a:t>series</a:t>
            </a:r>
            <a:r>
              <a:rPr sz="2050" i="1" spc="484" dirty="0">
                <a:latin typeface="Calibri"/>
                <a:cs typeface="Calibri"/>
              </a:rPr>
              <a:t> </a:t>
            </a:r>
            <a:r>
              <a:rPr sz="2050" i="1" spc="95" dirty="0">
                <a:latin typeface="Calibri"/>
                <a:cs typeface="Calibri"/>
              </a:rPr>
              <a:t>forecasting, </a:t>
            </a:r>
            <a:r>
              <a:rPr sz="2050" i="1" spc="130" dirty="0">
                <a:latin typeface="Calibri"/>
                <a:cs typeface="Calibri"/>
              </a:rPr>
              <a:t>predicting</a:t>
            </a:r>
            <a:r>
              <a:rPr sz="2050" i="1" spc="210" dirty="0">
                <a:latin typeface="Calibri"/>
                <a:cs typeface="Calibri"/>
              </a:rPr>
              <a:t> </a:t>
            </a:r>
            <a:r>
              <a:rPr sz="2050" i="1" spc="105" dirty="0">
                <a:latin typeface="Calibri"/>
                <a:cs typeface="Calibri"/>
              </a:rPr>
              <a:t>future</a:t>
            </a:r>
            <a:r>
              <a:rPr sz="2050" i="1" spc="204" dirty="0">
                <a:latin typeface="Calibri"/>
                <a:cs typeface="Calibri"/>
              </a:rPr>
              <a:t> </a:t>
            </a:r>
            <a:r>
              <a:rPr sz="2050" i="1" spc="145" dirty="0">
                <a:latin typeface="Calibri"/>
                <a:cs typeface="Calibri"/>
              </a:rPr>
              <a:t>energy</a:t>
            </a:r>
            <a:r>
              <a:rPr sz="2050" i="1" spc="210" dirty="0">
                <a:latin typeface="Calibri"/>
                <a:cs typeface="Calibri"/>
              </a:rPr>
              <a:t> </a:t>
            </a:r>
            <a:r>
              <a:rPr sz="2050" i="1" spc="140" dirty="0">
                <a:latin typeface="Calibri"/>
                <a:cs typeface="Calibri"/>
              </a:rPr>
              <a:t>consumption.</a:t>
            </a:r>
            <a:r>
              <a:rPr sz="2050" i="1" spc="210" dirty="0">
                <a:latin typeface="Calibri"/>
                <a:cs typeface="Calibri"/>
              </a:rPr>
              <a:t> </a:t>
            </a:r>
            <a:r>
              <a:rPr sz="2050" i="1" spc="120" dirty="0">
                <a:latin typeface="Calibri"/>
                <a:cs typeface="Calibri"/>
              </a:rPr>
              <a:t>Feature</a:t>
            </a:r>
            <a:r>
              <a:rPr sz="2050" i="1" spc="204" dirty="0">
                <a:latin typeface="Calibri"/>
                <a:cs typeface="Calibri"/>
              </a:rPr>
              <a:t> </a:t>
            </a:r>
            <a:r>
              <a:rPr sz="2050" i="1" spc="135" dirty="0">
                <a:latin typeface="Calibri"/>
                <a:cs typeface="Calibri"/>
              </a:rPr>
              <a:t>importance </a:t>
            </a:r>
            <a:r>
              <a:rPr sz="2050" i="1" spc="125" dirty="0">
                <a:latin typeface="Calibri"/>
                <a:cs typeface="Calibri"/>
              </a:rPr>
              <a:t>analysis</a:t>
            </a:r>
            <a:r>
              <a:rPr sz="2050" i="1" spc="430" dirty="0">
                <a:latin typeface="Calibri"/>
                <a:cs typeface="Calibri"/>
              </a:rPr>
              <a:t> </a:t>
            </a:r>
            <a:r>
              <a:rPr sz="2050" i="1" spc="130" dirty="0">
                <a:latin typeface="Calibri"/>
                <a:cs typeface="Calibri"/>
              </a:rPr>
              <a:t>reveals</a:t>
            </a:r>
            <a:r>
              <a:rPr sz="2050" i="1" spc="440" dirty="0">
                <a:latin typeface="Calibri"/>
                <a:cs typeface="Calibri"/>
              </a:rPr>
              <a:t> </a:t>
            </a:r>
            <a:r>
              <a:rPr sz="2050" i="1" spc="70" dirty="0">
                <a:latin typeface="Calibri"/>
                <a:cs typeface="Calibri"/>
              </a:rPr>
              <a:t>influential</a:t>
            </a:r>
            <a:r>
              <a:rPr sz="2050" i="1" spc="434" dirty="0">
                <a:latin typeface="Calibri"/>
                <a:cs typeface="Calibri"/>
              </a:rPr>
              <a:t> </a:t>
            </a:r>
            <a:r>
              <a:rPr sz="2050" i="1" spc="110" dirty="0">
                <a:latin typeface="Calibri"/>
                <a:cs typeface="Calibri"/>
              </a:rPr>
              <a:t>factors.</a:t>
            </a:r>
            <a:r>
              <a:rPr sz="2050" i="1" spc="440" dirty="0">
                <a:latin typeface="Calibri"/>
                <a:cs typeface="Calibri"/>
              </a:rPr>
              <a:t> </a:t>
            </a:r>
            <a:r>
              <a:rPr sz="2050" i="1" spc="160" dirty="0">
                <a:latin typeface="Calibri"/>
                <a:cs typeface="Calibri"/>
              </a:rPr>
              <a:t>The</a:t>
            </a:r>
            <a:r>
              <a:rPr sz="2050" i="1" spc="440" dirty="0">
                <a:latin typeface="Calibri"/>
                <a:cs typeface="Calibri"/>
              </a:rPr>
              <a:t> </a:t>
            </a:r>
            <a:r>
              <a:rPr sz="2050" i="1" spc="150" dirty="0">
                <a:latin typeface="Calibri"/>
                <a:cs typeface="Calibri"/>
              </a:rPr>
              <a:t>project</a:t>
            </a:r>
            <a:r>
              <a:rPr sz="2050" i="1" spc="440" dirty="0">
                <a:latin typeface="Calibri"/>
                <a:cs typeface="Calibri"/>
              </a:rPr>
              <a:t> </a:t>
            </a:r>
            <a:r>
              <a:rPr sz="2050" i="1" spc="180" dirty="0">
                <a:latin typeface="Calibri"/>
                <a:cs typeface="Calibri"/>
              </a:rPr>
              <a:t>concludes </a:t>
            </a:r>
            <a:r>
              <a:rPr sz="2050" i="1" spc="70" dirty="0">
                <a:latin typeface="Calibri"/>
                <a:cs typeface="Calibri"/>
              </a:rPr>
              <a:t>with</a:t>
            </a:r>
            <a:r>
              <a:rPr sz="2050" i="1" spc="434" dirty="0">
                <a:latin typeface="Calibri"/>
                <a:cs typeface="Calibri"/>
              </a:rPr>
              <a:t>  </a:t>
            </a:r>
            <a:r>
              <a:rPr sz="2050" i="1" spc="120" dirty="0">
                <a:latin typeface="Calibri"/>
                <a:cs typeface="Calibri"/>
              </a:rPr>
              <a:t>actionable</a:t>
            </a:r>
            <a:r>
              <a:rPr sz="2050" i="1" spc="445" dirty="0">
                <a:latin typeface="Calibri"/>
                <a:cs typeface="Calibri"/>
              </a:rPr>
              <a:t>  </a:t>
            </a:r>
            <a:r>
              <a:rPr sz="2050" i="1" spc="90" dirty="0">
                <a:latin typeface="Calibri"/>
                <a:cs typeface="Calibri"/>
              </a:rPr>
              <a:t>insights,</a:t>
            </a:r>
            <a:r>
              <a:rPr sz="2050" i="1" spc="445" dirty="0">
                <a:latin typeface="Calibri"/>
                <a:cs typeface="Calibri"/>
              </a:rPr>
              <a:t>  </a:t>
            </a:r>
            <a:r>
              <a:rPr sz="2050" i="1" spc="170" dirty="0">
                <a:latin typeface="Calibri"/>
                <a:cs typeface="Calibri"/>
              </a:rPr>
              <a:t>presented</a:t>
            </a:r>
            <a:r>
              <a:rPr sz="2050" i="1" spc="450" dirty="0">
                <a:latin typeface="Calibri"/>
                <a:cs typeface="Calibri"/>
              </a:rPr>
              <a:t>  </a:t>
            </a:r>
            <a:r>
              <a:rPr sz="2050" i="1" spc="75" dirty="0">
                <a:latin typeface="Calibri"/>
                <a:cs typeface="Calibri"/>
              </a:rPr>
              <a:t>in</a:t>
            </a:r>
            <a:r>
              <a:rPr sz="2050" i="1" spc="445" dirty="0">
                <a:latin typeface="Calibri"/>
                <a:cs typeface="Calibri"/>
              </a:rPr>
              <a:t>  </a:t>
            </a:r>
            <a:r>
              <a:rPr sz="2050" i="1" spc="95" dirty="0">
                <a:latin typeface="Calibri"/>
                <a:cs typeface="Calibri"/>
              </a:rPr>
              <a:t>an</a:t>
            </a:r>
            <a:r>
              <a:rPr sz="2050" i="1" spc="445" dirty="0">
                <a:latin typeface="Calibri"/>
                <a:cs typeface="Calibri"/>
              </a:rPr>
              <a:t>  </a:t>
            </a:r>
            <a:r>
              <a:rPr sz="2050" i="1" spc="105" dirty="0">
                <a:latin typeface="Calibri"/>
                <a:cs typeface="Calibri"/>
              </a:rPr>
              <a:t>interactive </a:t>
            </a:r>
            <a:r>
              <a:rPr sz="2050" i="1" spc="130" dirty="0">
                <a:latin typeface="Calibri"/>
                <a:cs typeface="Calibri"/>
              </a:rPr>
              <a:t>dashboard.</a:t>
            </a:r>
            <a:r>
              <a:rPr sz="2050" i="1" spc="25" dirty="0">
                <a:latin typeface="Calibri"/>
                <a:cs typeface="Calibri"/>
              </a:rPr>
              <a:t>  </a:t>
            </a:r>
            <a:r>
              <a:rPr sz="2050" i="1" spc="160" dirty="0">
                <a:latin typeface="Calibri"/>
                <a:cs typeface="Calibri"/>
              </a:rPr>
              <a:t>The</a:t>
            </a:r>
            <a:r>
              <a:rPr sz="2050" i="1" spc="30" dirty="0">
                <a:latin typeface="Calibri"/>
                <a:cs typeface="Calibri"/>
              </a:rPr>
              <a:t>  </a:t>
            </a:r>
            <a:r>
              <a:rPr sz="2050" i="1" spc="225" dirty="0">
                <a:latin typeface="Calibri"/>
                <a:cs typeface="Calibri"/>
              </a:rPr>
              <a:t>code</a:t>
            </a:r>
            <a:r>
              <a:rPr sz="2050" i="1" spc="25" dirty="0">
                <a:latin typeface="Calibri"/>
                <a:cs typeface="Calibri"/>
              </a:rPr>
              <a:t>  </a:t>
            </a:r>
            <a:r>
              <a:rPr sz="2050" i="1" spc="140" dirty="0">
                <a:latin typeface="Calibri"/>
                <a:cs typeface="Calibri"/>
              </a:rPr>
              <a:t>is</a:t>
            </a:r>
            <a:r>
              <a:rPr sz="2050" i="1" spc="30" dirty="0">
                <a:latin typeface="Calibri"/>
                <a:cs typeface="Calibri"/>
              </a:rPr>
              <a:t>  </a:t>
            </a:r>
            <a:r>
              <a:rPr sz="2050" i="1" spc="130" dirty="0">
                <a:latin typeface="Calibri"/>
                <a:cs typeface="Calibri"/>
              </a:rPr>
              <a:t>well-</a:t>
            </a:r>
            <a:r>
              <a:rPr sz="2050" i="1" spc="185" dirty="0">
                <a:latin typeface="Calibri"/>
                <a:cs typeface="Calibri"/>
              </a:rPr>
              <a:t>documented</a:t>
            </a:r>
            <a:r>
              <a:rPr sz="2050" i="1" spc="30" dirty="0">
                <a:latin typeface="Calibri"/>
                <a:cs typeface="Calibri"/>
              </a:rPr>
              <a:t>  </a:t>
            </a:r>
            <a:r>
              <a:rPr sz="2050" i="1" spc="95" dirty="0">
                <a:latin typeface="Calibri"/>
                <a:cs typeface="Calibri"/>
              </a:rPr>
              <a:t>for</a:t>
            </a:r>
            <a:r>
              <a:rPr sz="2050" i="1" spc="25" dirty="0">
                <a:latin typeface="Calibri"/>
                <a:cs typeface="Calibri"/>
              </a:rPr>
              <a:t>  </a:t>
            </a:r>
            <a:r>
              <a:rPr sz="2050" i="1" spc="105" dirty="0">
                <a:latin typeface="Calibri"/>
                <a:cs typeface="Calibri"/>
              </a:rPr>
              <a:t>clarity</a:t>
            </a:r>
            <a:r>
              <a:rPr sz="2050" i="1" spc="30" dirty="0">
                <a:latin typeface="Calibri"/>
                <a:cs typeface="Calibri"/>
              </a:rPr>
              <a:t>  </a:t>
            </a:r>
            <a:r>
              <a:rPr sz="2050" i="1" spc="114" dirty="0">
                <a:latin typeface="Calibri"/>
                <a:cs typeface="Calibri"/>
              </a:rPr>
              <a:t>and </a:t>
            </a:r>
            <a:r>
              <a:rPr sz="2050" i="1" spc="75" dirty="0">
                <a:latin typeface="Calibri"/>
                <a:cs typeface="Calibri"/>
              </a:rPr>
              <a:t>adaptability.</a:t>
            </a:r>
            <a:endParaRPr sz="2050">
              <a:latin typeface="Calibri"/>
              <a:cs typeface="Calibri"/>
            </a:endParaRPr>
          </a:p>
          <a:p>
            <a:pPr marL="12700" marR="5080" algn="just">
              <a:lnSpc>
                <a:spcPts val="2850"/>
              </a:lnSpc>
              <a:spcBef>
                <a:spcPts val="160"/>
              </a:spcBef>
            </a:pPr>
            <a:r>
              <a:rPr sz="2050" i="1" spc="70" dirty="0">
                <a:latin typeface="Calibri"/>
                <a:cs typeface="Calibri"/>
              </a:rPr>
              <a:t>"EnergyVista"</a:t>
            </a:r>
            <a:r>
              <a:rPr sz="2050" i="1" spc="220" dirty="0">
                <a:latin typeface="Calibri"/>
                <a:cs typeface="Calibri"/>
              </a:rPr>
              <a:t>   </a:t>
            </a:r>
            <a:r>
              <a:rPr sz="2050" i="1" spc="140" dirty="0">
                <a:latin typeface="Calibri"/>
                <a:cs typeface="Calibri"/>
              </a:rPr>
              <a:t>is</a:t>
            </a:r>
            <a:r>
              <a:rPr sz="2050" i="1" spc="225" dirty="0">
                <a:latin typeface="Calibri"/>
                <a:cs typeface="Calibri"/>
              </a:rPr>
              <a:t>   </a:t>
            </a:r>
            <a:r>
              <a:rPr sz="2050" i="1" spc="60" dirty="0">
                <a:latin typeface="Calibri"/>
                <a:cs typeface="Calibri"/>
              </a:rPr>
              <a:t>a</a:t>
            </a:r>
            <a:r>
              <a:rPr sz="2050" i="1" spc="229" dirty="0">
                <a:latin typeface="Calibri"/>
                <a:cs typeface="Calibri"/>
              </a:rPr>
              <a:t>   </a:t>
            </a:r>
            <a:r>
              <a:rPr sz="2050" i="1" spc="60" dirty="0">
                <a:latin typeface="Calibri"/>
                <a:cs typeface="Calibri"/>
              </a:rPr>
              <a:t>vital</a:t>
            </a:r>
            <a:r>
              <a:rPr sz="2050" i="1" spc="229" dirty="0">
                <a:latin typeface="Calibri"/>
                <a:cs typeface="Calibri"/>
              </a:rPr>
              <a:t>   </a:t>
            </a:r>
            <a:r>
              <a:rPr sz="2050" i="1" spc="50" dirty="0">
                <a:latin typeface="Calibri"/>
                <a:cs typeface="Calibri"/>
              </a:rPr>
              <a:t>tool,</a:t>
            </a:r>
            <a:r>
              <a:rPr sz="2050" i="1" spc="225" dirty="0">
                <a:latin typeface="Calibri"/>
                <a:cs typeface="Calibri"/>
              </a:rPr>
              <a:t>   </a:t>
            </a:r>
            <a:r>
              <a:rPr sz="2050" i="1" spc="120" dirty="0">
                <a:latin typeface="Calibri"/>
                <a:cs typeface="Calibri"/>
              </a:rPr>
              <a:t>providing</a:t>
            </a:r>
            <a:r>
              <a:rPr sz="2050" i="1" spc="229" dirty="0">
                <a:latin typeface="Calibri"/>
                <a:cs typeface="Calibri"/>
              </a:rPr>
              <a:t>   </a:t>
            </a:r>
            <a:r>
              <a:rPr sz="2050" i="1" spc="120" dirty="0">
                <a:latin typeface="Calibri"/>
                <a:cs typeface="Calibri"/>
              </a:rPr>
              <a:t>insights</a:t>
            </a:r>
            <a:r>
              <a:rPr sz="2050" i="1" spc="229" dirty="0">
                <a:latin typeface="Calibri"/>
                <a:cs typeface="Calibri"/>
              </a:rPr>
              <a:t>   </a:t>
            </a:r>
            <a:r>
              <a:rPr sz="2050" i="1" spc="70" dirty="0">
                <a:latin typeface="Calibri"/>
                <a:cs typeface="Calibri"/>
              </a:rPr>
              <a:t>for </a:t>
            </a:r>
            <a:r>
              <a:rPr sz="2050" i="1" spc="150" dirty="0">
                <a:latin typeface="Calibri"/>
                <a:cs typeface="Calibri"/>
              </a:rPr>
              <a:t>policymakers</a:t>
            </a:r>
            <a:r>
              <a:rPr sz="2050" i="1" spc="260" dirty="0">
                <a:latin typeface="Calibri"/>
                <a:cs typeface="Calibri"/>
              </a:rPr>
              <a:t> </a:t>
            </a:r>
            <a:r>
              <a:rPr sz="2050" i="1" spc="140" dirty="0">
                <a:latin typeface="Calibri"/>
                <a:cs typeface="Calibri"/>
              </a:rPr>
              <a:t>and</a:t>
            </a:r>
            <a:r>
              <a:rPr sz="2050" i="1" spc="265" dirty="0">
                <a:latin typeface="Calibri"/>
                <a:cs typeface="Calibri"/>
              </a:rPr>
              <a:t> </a:t>
            </a:r>
            <a:r>
              <a:rPr sz="2050" i="1" spc="140" dirty="0">
                <a:latin typeface="Calibri"/>
                <a:cs typeface="Calibri"/>
              </a:rPr>
              <a:t>industry</a:t>
            </a:r>
            <a:r>
              <a:rPr sz="2050" i="1" spc="270" dirty="0">
                <a:latin typeface="Calibri"/>
                <a:cs typeface="Calibri"/>
              </a:rPr>
              <a:t> </a:t>
            </a:r>
            <a:r>
              <a:rPr sz="2050" i="1" spc="120" dirty="0">
                <a:latin typeface="Calibri"/>
                <a:cs typeface="Calibri"/>
              </a:rPr>
              <a:t>stakeholders,</a:t>
            </a:r>
            <a:r>
              <a:rPr sz="2050" i="1" spc="265" dirty="0">
                <a:latin typeface="Calibri"/>
                <a:cs typeface="Calibri"/>
              </a:rPr>
              <a:t> </a:t>
            </a:r>
            <a:r>
              <a:rPr sz="2050" i="1" spc="95" dirty="0">
                <a:latin typeface="Calibri"/>
                <a:cs typeface="Calibri"/>
              </a:rPr>
              <a:t>guiding</a:t>
            </a:r>
            <a:r>
              <a:rPr sz="2050" i="1" spc="270" dirty="0">
                <a:latin typeface="Calibri"/>
                <a:cs typeface="Calibri"/>
              </a:rPr>
              <a:t> </a:t>
            </a:r>
            <a:r>
              <a:rPr sz="2050" i="1" spc="165" dirty="0">
                <a:latin typeface="Calibri"/>
                <a:cs typeface="Calibri"/>
              </a:rPr>
              <a:t>decisions </a:t>
            </a:r>
            <a:r>
              <a:rPr sz="2050" i="1" spc="105" dirty="0">
                <a:latin typeface="Calibri"/>
                <a:cs typeface="Calibri"/>
              </a:rPr>
              <a:t>toward</a:t>
            </a:r>
            <a:r>
              <a:rPr sz="2050" i="1" spc="140" dirty="0">
                <a:latin typeface="Calibri"/>
                <a:cs typeface="Calibri"/>
              </a:rPr>
              <a:t> </a:t>
            </a:r>
            <a:r>
              <a:rPr sz="2050" i="1" spc="60" dirty="0">
                <a:latin typeface="Calibri"/>
                <a:cs typeface="Calibri"/>
              </a:rPr>
              <a:t>a</a:t>
            </a:r>
            <a:r>
              <a:rPr sz="2050" i="1" spc="140" dirty="0">
                <a:latin typeface="Calibri"/>
                <a:cs typeface="Calibri"/>
              </a:rPr>
              <a:t> </a:t>
            </a:r>
            <a:r>
              <a:rPr sz="2050" i="1" spc="125" dirty="0">
                <a:latin typeface="Calibri"/>
                <a:cs typeface="Calibri"/>
              </a:rPr>
              <a:t>sustainable</a:t>
            </a:r>
            <a:r>
              <a:rPr sz="2050" i="1" spc="135" dirty="0">
                <a:latin typeface="Calibri"/>
                <a:cs typeface="Calibri"/>
              </a:rPr>
              <a:t> </a:t>
            </a:r>
            <a:r>
              <a:rPr sz="2050" i="1" spc="140" dirty="0">
                <a:latin typeface="Calibri"/>
                <a:cs typeface="Calibri"/>
              </a:rPr>
              <a:t>and </a:t>
            </a:r>
            <a:r>
              <a:rPr sz="2050" i="1" spc="100" dirty="0">
                <a:latin typeface="Calibri"/>
                <a:cs typeface="Calibri"/>
              </a:rPr>
              <a:t>resilient</a:t>
            </a:r>
            <a:r>
              <a:rPr sz="2050" i="1" spc="140" dirty="0">
                <a:latin typeface="Calibri"/>
                <a:cs typeface="Calibri"/>
              </a:rPr>
              <a:t> </a:t>
            </a:r>
            <a:r>
              <a:rPr sz="2050" i="1" spc="145" dirty="0">
                <a:latin typeface="Calibri"/>
                <a:cs typeface="Calibri"/>
              </a:rPr>
              <a:t>energy</a:t>
            </a:r>
            <a:r>
              <a:rPr sz="2050" i="1" spc="135" dirty="0">
                <a:latin typeface="Calibri"/>
                <a:cs typeface="Calibri"/>
              </a:rPr>
              <a:t> </a:t>
            </a:r>
            <a:r>
              <a:rPr sz="2050" i="1" spc="65" dirty="0">
                <a:latin typeface="Calibri"/>
                <a:cs typeface="Calibri"/>
              </a:rPr>
              <a:t>future.</a:t>
            </a:r>
            <a:endParaRPr sz="2050">
              <a:latin typeface="Calibri"/>
              <a:cs typeface="Calibri"/>
            </a:endParaRPr>
          </a:p>
          <a:p>
            <a:pPr marL="12700" marR="5080" algn="just">
              <a:lnSpc>
                <a:spcPts val="2850"/>
              </a:lnSpc>
            </a:pPr>
            <a:r>
              <a:rPr sz="2050" i="1" spc="135" dirty="0">
                <a:latin typeface="Calibri"/>
                <a:cs typeface="Calibri"/>
              </a:rPr>
              <a:t>Keywords:</a:t>
            </a:r>
            <a:r>
              <a:rPr sz="2050" i="1" spc="35" dirty="0">
                <a:latin typeface="Calibri"/>
                <a:cs typeface="Calibri"/>
              </a:rPr>
              <a:t>  </a:t>
            </a:r>
            <a:r>
              <a:rPr sz="2050" i="1" spc="135" dirty="0">
                <a:latin typeface="Calibri"/>
                <a:cs typeface="Calibri"/>
              </a:rPr>
              <a:t>Energy</a:t>
            </a:r>
            <a:r>
              <a:rPr sz="2050" i="1" spc="40" dirty="0">
                <a:latin typeface="Calibri"/>
                <a:cs typeface="Calibri"/>
              </a:rPr>
              <a:t>  </a:t>
            </a:r>
            <a:r>
              <a:rPr sz="2050" i="1" spc="114" dirty="0">
                <a:latin typeface="Calibri"/>
                <a:cs typeface="Calibri"/>
              </a:rPr>
              <a:t>Production,</a:t>
            </a:r>
            <a:r>
              <a:rPr sz="2050" i="1" spc="35" dirty="0">
                <a:latin typeface="Calibri"/>
                <a:cs typeface="Calibri"/>
              </a:rPr>
              <a:t>  </a:t>
            </a:r>
            <a:r>
              <a:rPr sz="2050" i="1" spc="135" dirty="0">
                <a:latin typeface="Calibri"/>
                <a:cs typeface="Calibri"/>
              </a:rPr>
              <a:t>Energy</a:t>
            </a:r>
            <a:r>
              <a:rPr sz="2050" i="1" spc="40" dirty="0">
                <a:latin typeface="Calibri"/>
                <a:cs typeface="Calibri"/>
              </a:rPr>
              <a:t>  </a:t>
            </a:r>
            <a:r>
              <a:rPr sz="2050" i="1" spc="145" dirty="0">
                <a:latin typeface="Calibri"/>
                <a:cs typeface="Calibri"/>
              </a:rPr>
              <a:t>Consumption,</a:t>
            </a:r>
            <a:r>
              <a:rPr sz="2050" i="1" spc="35" dirty="0">
                <a:latin typeface="Calibri"/>
                <a:cs typeface="Calibri"/>
              </a:rPr>
              <a:t>  </a:t>
            </a:r>
            <a:r>
              <a:rPr sz="2050" i="1" spc="120" dirty="0">
                <a:latin typeface="Calibri"/>
                <a:cs typeface="Calibri"/>
              </a:rPr>
              <a:t>Time </a:t>
            </a:r>
            <a:r>
              <a:rPr sz="2050" i="1" spc="165" dirty="0">
                <a:latin typeface="Calibri"/>
                <a:cs typeface="Calibri"/>
              </a:rPr>
              <a:t>Series</a:t>
            </a:r>
            <a:r>
              <a:rPr sz="2050" i="1" spc="105" dirty="0">
                <a:latin typeface="Calibri"/>
                <a:cs typeface="Calibri"/>
              </a:rPr>
              <a:t>  </a:t>
            </a:r>
            <a:r>
              <a:rPr sz="2050" i="1" spc="110" dirty="0">
                <a:latin typeface="Calibri"/>
                <a:cs typeface="Calibri"/>
              </a:rPr>
              <a:t>Forecasting,  </a:t>
            </a:r>
            <a:r>
              <a:rPr sz="2050" i="1" spc="175" dirty="0">
                <a:latin typeface="Calibri"/>
                <a:cs typeface="Calibri"/>
              </a:rPr>
              <a:t>Resource</a:t>
            </a:r>
            <a:r>
              <a:rPr sz="2050" i="1" spc="105" dirty="0">
                <a:latin typeface="Calibri"/>
                <a:cs typeface="Calibri"/>
              </a:rPr>
              <a:t>  Analysis,</a:t>
            </a:r>
            <a:r>
              <a:rPr sz="2050" i="1" spc="110" dirty="0">
                <a:latin typeface="Calibri"/>
                <a:cs typeface="Calibri"/>
              </a:rPr>
              <a:t>  </a:t>
            </a:r>
            <a:r>
              <a:rPr sz="2050" i="1" spc="155" dirty="0">
                <a:latin typeface="Calibri"/>
                <a:cs typeface="Calibri"/>
              </a:rPr>
              <a:t>Choropleth</a:t>
            </a:r>
            <a:r>
              <a:rPr sz="2050" i="1" spc="105" dirty="0">
                <a:latin typeface="Calibri"/>
                <a:cs typeface="Calibri"/>
              </a:rPr>
              <a:t>  </a:t>
            </a:r>
            <a:r>
              <a:rPr sz="2050" i="1" spc="65" dirty="0">
                <a:latin typeface="Calibri"/>
                <a:cs typeface="Calibri"/>
              </a:rPr>
              <a:t>Maps, </a:t>
            </a:r>
            <a:r>
              <a:rPr sz="2050" i="1" spc="90" dirty="0">
                <a:latin typeface="Calibri"/>
                <a:cs typeface="Calibri"/>
              </a:rPr>
              <a:t>Sustainability,</a:t>
            </a:r>
            <a:r>
              <a:rPr sz="2050" i="1" spc="155" dirty="0">
                <a:latin typeface="Calibri"/>
                <a:cs typeface="Calibri"/>
              </a:rPr>
              <a:t> </a:t>
            </a:r>
            <a:r>
              <a:rPr sz="2050" i="1" spc="135" dirty="0">
                <a:latin typeface="Calibri"/>
                <a:cs typeface="Calibri"/>
              </a:rPr>
              <a:t>XGBoost,</a:t>
            </a:r>
            <a:r>
              <a:rPr sz="2050" i="1" spc="155" dirty="0">
                <a:latin typeface="Calibri"/>
                <a:cs typeface="Calibri"/>
              </a:rPr>
              <a:t> </a:t>
            </a:r>
            <a:r>
              <a:rPr sz="2050" i="1" spc="114" dirty="0">
                <a:latin typeface="Calibri"/>
                <a:cs typeface="Calibri"/>
              </a:rPr>
              <a:t>Global</a:t>
            </a:r>
            <a:r>
              <a:rPr sz="2050" i="1" spc="155" dirty="0">
                <a:latin typeface="Calibri"/>
                <a:cs typeface="Calibri"/>
              </a:rPr>
              <a:t> </a:t>
            </a:r>
            <a:r>
              <a:rPr sz="2050" i="1" spc="135" dirty="0">
                <a:latin typeface="Calibri"/>
                <a:cs typeface="Calibri"/>
              </a:rPr>
              <a:t>Energy</a:t>
            </a:r>
            <a:r>
              <a:rPr sz="2050" i="1" spc="155" dirty="0">
                <a:latin typeface="Calibri"/>
                <a:cs typeface="Calibri"/>
              </a:rPr>
              <a:t> </a:t>
            </a:r>
            <a:r>
              <a:rPr sz="2050" i="1" spc="130" dirty="0">
                <a:latin typeface="Calibri"/>
                <a:cs typeface="Calibri"/>
              </a:rPr>
              <a:t>Dynamics.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4562" y="329884"/>
            <a:ext cx="594614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spc="830" dirty="0">
                <a:latin typeface="Calibri"/>
                <a:cs typeface="Calibri"/>
              </a:rPr>
              <a:t>ABSTRAC</a:t>
            </a:r>
            <a:r>
              <a:rPr sz="9400" spc="-90" dirty="0">
                <a:latin typeface="Calibri"/>
                <a:cs typeface="Calibri"/>
              </a:rPr>
              <a:t>T</a:t>
            </a:r>
            <a:endParaRPr sz="9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76070"/>
            <a:ext cx="7623809" cy="2810510"/>
          </a:xfrm>
          <a:custGeom>
            <a:avLst/>
            <a:gdLst/>
            <a:ahLst/>
            <a:cxnLst/>
            <a:rect l="l" t="t" r="r" b="b"/>
            <a:pathLst>
              <a:path w="7623809" h="2810509">
                <a:moveTo>
                  <a:pt x="7623518" y="1781810"/>
                </a:moveTo>
                <a:lnTo>
                  <a:pt x="1092542" y="1781810"/>
                </a:lnTo>
                <a:lnTo>
                  <a:pt x="1092542" y="0"/>
                </a:lnTo>
                <a:lnTo>
                  <a:pt x="0" y="0"/>
                </a:lnTo>
                <a:lnTo>
                  <a:pt x="0" y="1781810"/>
                </a:lnTo>
                <a:lnTo>
                  <a:pt x="0" y="2810510"/>
                </a:lnTo>
                <a:lnTo>
                  <a:pt x="7623518" y="2810510"/>
                </a:lnTo>
                <a:lnTo>
                  <a:pt x="7623518" y="178181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62339" cy="513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5033" y="0"/>
            <a:ext cx="9262965" cy="1028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1122" y="1454870"/>
            <a:ext cx="5606415" cy="2908300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8200" spc="565" dirty="0">
                <a:solidFill>
                  <a:srgbClr val="FFFFFF"/>
                </a:solidFill>
                <a:latin typeface="Calibri"/>
                <a:cs typeface="Calibri"/>
              </a:rPr>
              <a:t>PROBLE</a:t>
            </a:r>
            <a:r>
              <a:rPr sz="8200" spc="-24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8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8200" spc="320" dirty="0">
                <a:solidFill>
                  <a:srgbClr val="FFFFFF"/>
                </a:solidFill>
                <a:latin typeface="Calibri"/>
                <a:cs typeface="Calibri"/>
              </a:rPr>
              <a:t>STATEMEN</a:t>
            </a:r>
            <a:r>
              <a:rPr sz="8200" spc="-48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8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4652" y="5040029"/>
            <a:ext cx="5617210" cy="507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2895">
              <a:lnSpc>
                <a:spcPct val="114300"/>
              </a:lnSpc>
              <a:spcBef>
                <a:spcPts val="100"/>
              </a:spcBef>
              <a:tabLst>
                <a:tab pos="1450340" algn="l"/>
                <a:tab pos="2968625" algn="l"/>
              </a:tabLst>
            </a:pPr>
            <a:r>
              <a:rPr sz="2900" spc="380" dirty="0">
                <a:solidFill>
                  <a:srgbClr val="F5FFF5"/>
                </a:solidFill>
                <a:latin typeface="Calibri"/>
                <a:cs typeface="Calibri"/>
              </a:rPr>
              <a:t>Global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400" dirty="0">
                <a:solidFill>
                  <a:srgbClr val="F5FFF5"/>
                </a:solidFill>
                <a:latin typeface="Calibri"/>
                <a:cs typeface="Calibri"/>
              </a:rPr>
              <a:t>energy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445" dirty="0">
                <a:solidFill>
                  <a:srgbClr val="F5FFF5"/>
                </a:solidFill>
                <a:latin typeface="Calibri"/>
                <a:cs typeface="Calibri"/>
              </a:rPr>
              <a:t>faces </a:t>
            </a:r>
            <a:r>
              <a:rPr sz="2900" spc="400" dirty="0">
                <a:solidFill>
                  <a:srgbClr val="F5FFF5"/>
                </a:solidFill>
                <a:latin typeface="Calibri"/>
                <a:cs typeface="Calibri"/>
              </a:rPr>
              <a:t>imbalances,</a:t>
            </a:r>
            <a:endParaRPr sz="2900">
              <a:latin typeface="Calibri"/>
              <a:cs typeface="Calibri"/>
            </a:endParaRPr>
          </a:p>
          <a:p>
            <a:pPr marL="12700" marR="1504950">
              <a:lnSpc>
                <a:spcPct val="114300"/>
              </a:lnSpc>
              <a:tabLst>
                <a:tab pos="2655570" algn="l"/>
                <a:tab pos="3392170" algn="l"/>
              </a:tabLst>
            </a:pPr>
            <a:r>
              <a:rPr sz="2900" spc="395" dirty="0">
                <a:solidFill>
                  <a:srgbClr val="F5FFF5"/>
                </a:solidFill>
                <a:latin typeface="Calibri"/>
                <a:cs typeface="Calibri"/>
              </a:rPr>
              <a:t>overproduction,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350" dirty="0">
                <a:solidFill>
                  <a:srgbClr val="F5FFF5"/>
                </a:solidFill>
                <a:latin typeface="Calibri"/>
                <a:cs typeface="Calibri"/>
              </a:rPr>
              <a:t>and </a:t>
            </a:r>
            <a:r>
              <a:rPr sz="2900" spc="385" dirty="0">
                <a:solidFill>
                  <a:srgbClr val="F5FFF5"/>
                </a:solidFill>
                <a:latin typeface="Calibri"/>
                <a:cs typeface="Calibri"/>
              </a:rPr>
              <a:t>inefficiency.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335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2847340" algn="l"/>
              </a:tabLst>
            </a:pPr>
            <a:r>
              <a:rPr sz="2900" spc="-350" dirty="0">
                <a:solidFill>
                  <a:srgbClr val="F5FFF5"/>
                </a:solidFill>
                <a:latin typeface="Calibri"/>
                <a:cs typeface="Calibri"/>
              </a:rPr>
              <a:t>"</a:t>
            </a:r>
            <a:r>
              <a:rPr sz="2900" spc="-37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900" spc="380" dirty="0">
                <a:solidFill>
                  <a:srgbClr val="F5FFF5"/>
                </a:solidFill>
                <a:latin typeface="Calibri"/>
                <a:cs typeface="Calibri"/>
              </a:rPr>
              <a:t>EnergyVista"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405" dirty="0">
                <a:solidFill>
                  <a:srgbClr val="F5FFF5"/>
                </a:solidFill>
                <a:latin typeface="Calibri"/>
                <a:cs typeface="Calibri"/>
              </a:rPr>
              <a:t>project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886585" algn="l"/>
                <a:tab pos="3446779" algn="l"/>
              </a:tabLst>
            </a:pPr>
            <a:r>
              <a:rPr sz="2900" spc="405" dirty="0">
                <a:solidFill>
                  <a:srgbClr val="F5FFF5"/>
                </a:solidFill>
                <a:latin typeface="Calibri"/>
                <a:cs typeface="Calibri"/>
              </a:rPr>
              <a:t>analyzes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355" dirty="0">
                <a:solidFill>
                  <a:srgbClr val="F5FFF5"/>
                </a:solidFill>
                <a:latin typeface="Calibri"/>
                <a:cs typeface="Calibri"/>
              </a:rPr>
              <a:t>trends,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400" dirty="0">
                <a:solidFill>
                  <a:srgbClr val="F5FFF5"/>
                </a:solidFill>
                <a:latin typeface="Calibri"/>
                <a:cs typeface="Calibri"/>
              </a:rPr>
              <a:t>mitigates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3392170" algn="l"/>
              </a:tabLst>
            </a:pPr>
            <a:r>
              <a:rPr sz="2900" spc="395" dirty="0">
                <a:solidFill>
                  <a:srgbClr val="F5FFF5"/>
                </a:solidFill>
                <a:latin typeface="Calibri"/>
                <a:cs typeface="Calibri"/>
              </a:rPr>
              <a:t>overproduction,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350" dirty="0">
                <a:solidFill>
                  <a:srgbClr val="F5FFF5"/>
                </a:solidFill>
                <a:latin typeface="Calibri"/>
                <a:cs typeface="Calibri"/>
              </a:rPr>
              <a:t>and</a:t>
            </a:r>
            <a:endParaRPr sz="2900">
              <a:latin typeface="Calibri"/>
              <a:cs typeface="Calibri"/>
            </a:endParaRPr>
          </a:p>
          <a:p>
            <a:pPr marL="12700" marR="5080">
              <a:lnSpc>
                <a:spcPct val="114300"/>
              </a:lnSpc>
              <a:tabLst>
                <a:tab pos="1880870" algn="l"/>
                <a:tab pos="2070100" algn="l"/>
                <a:tab pos="2249170" algn="l"/>
                <a:tab pos="2784475" algn="l"/>
                <a:tab pos="4051935" algn="l"/>
              </a:tabLst>
            </a:pPr>
            <a:r>
              <a:rPr sz="2900" spc="440" dirty="0">
                <a:solidFill>
                  <a:srgbClr val="F5FFF5"/>
                </a:solidFill>
                <a:latin typeface="Calibri"/>
                <a:cs typeface="Calibri"/>
              </a:rPr>
              <a:t>forecasts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900" spc="254" dirty="0">
                <a:solidFill>
                  <a:srgbClr val="F5FFF5"/>
                </a:solidFill>
                <a:latin typeface="Calibri"/>
                <a:cs typeface="Calibri"/>
              </a:rPr>
              <a:t>for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375" dirty="0">
                <a:solidFill>
                  <a:srgbClr val="F5FFF5"/>
                </a:solidFill>
                <a:latin typeface="Calibri"/>
                <a:cs typeface="Calibri"/>
              </a:rPr>
              <a:t>sustainability, </a:t>
            </a:r>
            <a:r>
              <a:rPr sz="2900" spc="380" dirty="0">
                <a:solidFill>
                  <a:srgbClr val="F5FFF5"/>
                </a:solidFill>
                <a:latin typeface="Calibri"/>
                <a:cs typeface="Calibri"/>
              </a:rPr>
              <a:t>ensuring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114" dirty="0">
                <a:solidFill>
                  <a:srgbClr val="F5FFF5"/>
                </a:solidFill>
                <a:latin typeface="Calibri"/>
                <a:cs typeface="Calibri"/>
              </a:rPr>
              <a:t>a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350" dirty="0">
                <a:solidFill>
                  <a:srgbClr val="F5FFF5"/>
                </a:solidFill>
                <a:latin typeface="Calibri"/>
                <a:cs typeface="Calibri"/>
              </a:rPr>
              <a:t>resilient</a:t>
            </a:r>
            <a:r>
              <a:rPr sz="29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900" spc="400" dirty="0">
                <a:solidFill>
                  <a:srgbClr val="F5FFF5"/>
                </a:solidFill>
                <a:latin typeface="Calibri"/>
                <a:cs typeface="Calibri"/>
              </a:rPr>
              <a:t>energy </a:t>
            </a:r>
            <a:r>
              <a:rPr sz="2900" spc="300" dirty="0">
                <a:solidFill>
                  <a:srgbClr val="F5FFF5"/>
                </a:solidFill>
                <a:latin typeface="Calibri"/>
                <a:cs typeface="Calibri"/>
              </a:rPr>
              <a:t>future.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68" y="6469233"/>
            <a:ext cx="8644412" cy="38177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74426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474345">
              <a:lnSpc>
                <a:spcPct val="100000"/>
              </a:lnSpc>
              <a:spcBef>
                <a:spcPts val="500"/>
              </a:spcBef>
            </a:pPr>
            <a:r>
              <a:rPr sz="2950" b="1" spc="285" dirty="0">
                <a:solidFill>
                  <a:srgbClr val="FFFFFF"/>
                </a:solidFill>
                <a:latin typeface="Calibri"/>
                <a:cs typeface="Calibri"/>
              </a:rPr>
              <a:t>Objective</a:t>
            </a:r>
            <a:r>
              <a:rPr sz="29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150" dirty="0">
                <a:solidFill>
                  <a:srgbClr val="FFFFFF"/>
                </a:solidFill>
                <a:latin typeface="Calibri"/>
                <a:cs typeface="Calibri"/>
              </a:rPr>
              <a:t>n°</a:t>
            </a:r>
            <a:r>
              <a:rPr sz="2950" b="1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-5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150" rIns="0" bIns="0" rtlCol="0">
            <a:spAutoFit/>
          </a:bodyPr>
          <a:lstStyle/>
          <a:p>
            <a:pPr marL="957580">
              <a:lnSpc>
                <a:spcPct val="100000"/>
              </a:lnSpc>
              <a:spcBef>
                <a:spcPts val="95"/>
              </a:spcBef>
            </a:pPr>
            <a:r>
              <a:rPr spc="-285" dirty="0"/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18275" y="4011616"/>
            <a:ext cx="3198495" cy="202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100"/>
              </a:lnSpc>
              <a:spcBef>
                <a:spcPts val="95"/>
              </a:spcBef>
            </a:pPr>
            <a:r>
              <a:rPr sz="1900" spc="24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900" spc="5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70" dirty="0">
                <a:solidFill>
                  <a:srgbClr val="231F20"/>
                </a:solidFill>
                <a:latin typeface="Calibri"/>
                <a:cs typeface="Calibri"/>
              </a:rPr>
              <a:t>primary</a:t>
            </a:r>
            <a:r>
              <a:rPr sz="1900" spc="5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35" dirty="0">
                <a:solidFill>
                  <a:srgbClr val="231F20"/>
                </a:solidFill>
                <a:latin typeface="Calibri"/>
                <a:cs typeface="Calibri"/>
              </a:rPr>
              <a:t>goal</a:t>
            </a:r>
            <a:r>
              <a:rPr sz="1900" spc="5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900" spc="5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29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9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-225" dirty="0">
                <a:solidFill>
                  <a:srgbClr val="231F20"/>
                </a:solidFill>
                <a:latin typeface="Calibri"/>
                <a:cs typeface="Calibri"/>
              </a:rPr>
              <a:t>"</a:t>
            </a:r>
            <a:r>
              <a:rPr sz="1900" spc="-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65" dirty="0">
                <a:solidFill>
                  <a:srgbClr val="231F20"/>
                </a:solidFill>
                <a:latin typeface="Calibri"/>
                <a:cs typeface="Calibri"/>
              </a:rPr>
              <a:t>EnergyVista"</a:t>
            </a:r>
            <a:r>
              <a:rPr sz="1900" spc="5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85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1900" spc="5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is</a:t>
            </a:r>
            <a:r>
              <a:rPr sz="19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r>
              <a:rPr sz="1900" spc="8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325" dirty="0">
                <a:solidFill>
                  <a:srgbClr val="231F20"/>
                </a:solidFill>
                <a:latin typeface="Calibri"/>
                <a:cs typeface="Calibri"/>
              </a:rPr>
              <a:t>conduct</a:t>
            </a:r>
            <a:r>
              <a:rPr sz="1900" spc="8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900" spc="8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60" dirty="0">
                <a:solidFill>
                  <a:srgbClr val="231F20"/>
                </a:solidFill>
                <a:latin typeface="Calibri"/>
                <a:cs typeface="Calibri"/>
              </a:rPr>
              <a:t>thorough</a:t>
            </a:r>
            <a:r>
              <a:rPr sz="19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80" dirty="0">
                <a:solidFill>
                  <a:srgbClr val="231F20"/>
                </a:solidFill>
                <a:latin typeface="Calibri"/>
                <a:cs typeface="Calibri"/>
              </a:rPr>
              <a:t>analysis</a:t>
            </a:r>
            <a:r>
              <a:rPr sz="1900" spc="37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1900" spc="37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50" dirty="0">
                <a:solidFill>
                  <a:srgbClr val="231F20"/>
                </a:solidFill>
                <a:latin typeface="Calibri"/>
                <a:cs typeface="Calibri"/>
              </a:rPr>
              <a:t>global</a:t>
            </a:r>
            <a:r>
              <a:rPr sz="19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7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1900" spc="9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90" dirty="0">
                <a:solidFill>
                  <a:srgbClr val="231F20"/>
                </a:solidFill>
                <a:latin typeface="Calibri"/>
                <a:cs typeface="Calibri"/>
              </a:rPr>
              <a:t>production</a:t>
            </a:r>
            <a:r>
              <a:rPr sz="1900" spc="9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54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19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305" dirty="0">
                <a:solidFill>
                  <a:srgbClr val="231F20"/>
                </a:solidFill>
                <a:latin typeface="Calibri"/>
                <a:cs typeface="Calibri"/>
              </a:rPr>
              <a:t>consumption</a:t>
            </a:r>
            <a:r>
              <a:rPr sz="1900" spc="36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250" dirty="0">
                <a:solidFill>
                  <a:srgbClr val="231F20"/>
                </a:solidFill>
                <a:latin typeface="Calibri"/>
                <a:cs typeface="Calibri"/>
              </a:rPr>
              <a:t>trends.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8275" y="6053890"/>
            <a:ext cx="319849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71525" algn="l"/>
                <a:tab pos="2025650" algn="l"/>
                <a:tab pos="2923540" algn="l"/>
              </a:tabLst>
            </a:pPr>
            <a:r>
              <a:rPr sz="1900" spc="215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19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900" spc="275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19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900" spc="254" dirty="0">
                <a:solidFill>
                  <a:srgbClr val="231F20"/>
                </a:solidFill>
                <a:latin typeface="Calibri"/>
                <a:cs typeface="Calibri"/>
              </a:rPr>
              <a:t>aims</a:t>
            </a:r>
            <a:r>
              <a:rPr sz="19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900" spc="18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8275" y="6387265"/>
            <a:ext cx="181737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5570" algn="l"/>
              </a:tabLst>
            </a:pPr>
            <a:r>
              <a:rPr sz="1900" spc="250" dirty="0">
                <a:solidFill>
                  <a:srgbClr val="231F20"/>
                </a:solidFill>
                <a:latin typeface="Calibri"/>
                <a:cs typeface="Calibri"/>
              </a:rPr>
              <a:t>identify</a:t>
            </a:r>
            <a:r>
              <a:rPr sz="19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5832" y="6345240"/>
            <a:ext cx="1151255" cy="1025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250" algn="r">
              <a:lnSpc>
                <a:spcPct val="115100"/>
              </a:lnSpc>
              <a:spcBef>
                <a:spcPts val="95"/>
              </a:spcBef>
            </a:pPr>
            <a:r>
              <a:rPr sz="1900" spc="254" dirty="0">
                <a:solidFill>
                  <a:srgbClr val="231F20"/>
                </a:solidFill>
                <a:latin typeface="Calibri"/>
                <a:cs typeface="Calibri"/>
              </a:rPr>
              <a:t>existing </a:t>
            </a:r>
            <a:r>
              <a:rPr sz="1900" spc="270" dirty="0">
                <a:solidFill>
                  <a:srgbClr val="231F20"/>
                </a:solidFill>
                <a:latin typeface="Calibri"/>
                <a:cs typeface="Calibri"/>
              </a:rPr>
              <a:t>between</a:t>
            </a:r>
            <a:endParaRPr sz="1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45"/>
              </a:spcBef>
            </a:pPr>
            <a:r>
              <a:rPr sz="1900" spc="229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8456" y="7720765"/>
            <a:ext cx="744220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290" dirty="0">
                <a:solidFill>
                  <a:srgbClr val="231F20"/>
                </a:solidFill>
                <a:latin typeface="Calibri"/>
                <a:cs typeface="Calibri"/>
              </a:rPr>
              <a:t>focus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8275" y="6678616"/>
            <a:ext cx="3198495" cy="135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15135">
              <a:lnSpc>
                <a:spcPct val="115100"/>
              </a:lnSpc>
              <a:spcBef>
                <a:spcPts val="95"/>
              </a:spcBef>
            </a:pPr>
            <a:r>
              <a:rPr sz="1900" spc="270" dirty="0">
                <a:solidFill>
                  <a:srgbClr val="231F20"/>
                </a:solidFill>
                <a:latin typeface="Calibri"/>
                <a:cs typeface="Calibri"/>
              </a:rPr>
              <a:t>disparities </a:t>
            </a:r>
            <a:r>
              <a:rPr sz="1900" spc="280" dirty="0">
                <a:solidFill>
                  <a:srgbClr val="231F20"/>
                </a:solidFill>
                <a:latin typeface="Calibri"/>
                <a:cs typeface="Calibri"/>
              </a:rPr>
              <a:t>production</a:t>
            </a:r>
            <a:endParaRPr sz="1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45"/>
              </a:spcBef>
              <a:tabLst>
                <a:tab pos="2143125" algn="l"/>
                <a:tab pos="3041015" algn="l"/>
              </a:tabLst>
            </a:pPr>
            <a:r>
              <a:rPr sz="1900" spc="275" dirty="0">
                <a:solidFill>
                  <a:srgbClr val="231F20"/>
                </a:solidFill>
                <a:latin typeface="Calibri"/>
                <a:cs typeface="Calibri"/>
              </a:rPr>
              <a:t>consumption,</a:t>
            </a:r>
            <a:r>
              <a:rPr sz="19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with</a:t>
            </a:r>
            <a:r>
              <a:rPr sz="19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900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endParaRPr sz="1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45"/>
              </a:spcBef>
            </a:pPr>
            <a:r>
              <a:rPr sz="1900" spc="175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8275" y="7678741"/>
            <a:ext cx="1356995" cy="6921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900" spc="300" dirty="0">
                <a:solidFill>
                  <a:srgbClr val="231F20"/>
                </a:solidFill>
                <a:latin typeface="Calibri"/>
                <a:cs typeface="Calibri"/>
              </a:rPr>
              <a:t>specific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250" dirty="0">
                <a:solidFill>
                  <a:srgbClr val="231F20"/>
                </a:solidFill>
                <a:latin typeface="Calibri"/>
                <a:cs typeface="Calibri"/>
              </a:rPr>
              <a:t>mitigating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0024" y="8345491"/>
            <a:ext cx="916940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1005">
              <a:lnSpc>
                <a:spcPct val="115100"/>
              </a:lnSpc>
              <a:spcBef>
                <a:spcPts val="95"/>
              </a:spcBef>
            </a:pPr>
            <a:r>
              <a:rPr sz="1900" spc="229" dirty="0">
                <a:solidFill>
                  <a:srgbClr val="231F20"/>
                </a:solidFill>
                <a:latin typeface="Calibri"/>
                <a:cs typeface="Calibri"/>
              </a:rPr>
              <a:t>and </a:t>
            </a:r>
            <a:r>
              <a:rPr sz="1900" spc="26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8275" y="8345491"/>
            <a:ext cx="2080260" cy="1025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1900" spc="280" dirty="0">
                <a:solidFill>
                  <a:srgbClr val="231F20"/>
                </a:solidFill>
                <a:latin typeface="Calibri"/>
                <a:cs typeface="Calibri"/>
              </a:rPr>
              <a:t>overproduction </a:t>
            </a:r>
            <a:r>
              <a:rPr sz="1900" spc="245" dirty="0">
                <a:solidFill>
                  <a:srgbClr val="231F20"/>
                </a:solidFill>
                <a:latin typeface="Calibri"/>
                <a:cs typeface="Calibri"/>
              </a:rPr>
              <a:t>minimizing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250" dirty="0">
                <a:solidFill>
                  <a:srgbClr val="231F20"/>
                </a:solidFill>
                <a:latin typeface="Calibri"/>
                <a:cs typeface="Calibri"/>
              </a:rPr>
              <a:t>wastage.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54340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950" b="1" spc="285" dirty="0">
                <a:solidFill>
                  <a:srgbClr val="FFFFFF"/>
                </a:solidFill>
                <a:latin typeface="Calibri"/>
                <a:cs typeface="Calibri"/>
              </a:rPr>
              <a:t>Objective</a:t>
            </a:r>
            <a:r>
              <a:rPr sz="29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150" dirty="0">
                <a:solidFill>
                  <a:srgbClr val="FFFFFF"/>
                </a:solidFill>
                <a:latin typeface="Calibri"/>
                <a:cs typeface="Calibri"/>
              </a:rPr>
              <a:t>n°</a:t>
            </a:r>
            <a:r>
              <a:rPr sz="2950" b="1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14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94148" y="3962956"/>
            <a:ext cx="619442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  <a:tabLst>
                <a:tab pos="1304925" algn="l"/>
                <a:tab pos="2820670" algn="l"/>
                <a:tab pos="3612515" algn="l"/>
                <a:tab pos="4901565" algn="l"/>
                <a:tab pos="5578475" algn="l"/>
              </a:tabLst>
            </a:pPr>
            <a:r>
              <a:rPr sz="2000" spc="250" dirty="0">
                <a:solidFill>
                  <a:srgbClr val="231F20"/>
                </a:solidFill>
                <a:latin typeface="Calibri"/>
                <a:cs typeface="Calibri"/>
              </a:rPr>
              <a:t>Through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310" dirty="0">
                <a:solidFill>
                  <a:srgbClr val="231F20"/>
                </a:solidFill>
                <a:latin typeface="Calibri"/>
                <a:cs typeface="Calibri"/>
              </a:rPr>
              <a:t>advanced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45" dirty="0">
                <a:solidFill>
                  <a:srgbClr val="231F20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65" dirty="0">
                <a:solidFill>
                  <a:srgbClr val="231F20"/>
                </a:solidFill>
                <a:latin typeface="Calibri"/>
                <a:cs typeface="Calibri"/>
              </a:rPr>
              <a:t>analysis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29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20" dirty="0">
                <a:solidFill>
                  <a:srgbClr val="231F20"/>
                </a:solidFill>
                <a:latin typeface="Calibri"/>
                <a:cs typeface="Calibri"/>
              </a:rPr>
              <a:t>time 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series</a:t>
            </a:r>
            <a:r>
              <a:rPr sz="2000" spc="4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65" dirty="0">
                <a:solidFill>
                  <a:srgbClr val="231F20"/>
                </a:solidFill>
                <a:latin typeface="Calibri"/>
                <a:cs typeface="Calibri"/>
              </a:rPr>
              <a:t>forecasting,</a:t>
            </a:r>
            <a:r>
              <a:rPr sz="2000" spc="4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25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000" spc="4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85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2000" spc="4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95" dirty="0">
                <a:solidFill>
                  <a:srgbClr val="231F20"/>
                </a:solidFill>
                <a:latin typeface="Calibri"/>
                <a:cs typeface="Calibri"/>
              </a:rPr>
              <a:t>endeavors</a:t>
            </a:r>
            <a:r>
              <a:rPr sz="2000" spc="4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18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4148" y="4648756"/>
            <a:ext cx="315976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  <a:tabLst>
                <a:tab pos="1288415" algn="l"/>
                <a:tab pos="1388110" algn="l"/>
                <a:tab pos="2595245" algn="l"/>
              </a:tabLst>
            </a:pPr>
            <a:r>
              <a:rPr sz="2000" spc="270" dirty="0">
                <a:solidFill>
                  <a:srgbClr val="231F20"/>
                </a:solidFill>
                <a:latin typeface="Calibri"/>
                <a:cs typeface="Calibri"/>
              </a:rPr>
              <a:t>provide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60" dirty="0">
                <a:solidFill>
                  <a:srgbClr val="231F20"/>
                </a:solidFill>
                <a:latin typeface="Calibri"/>
                <a:cs typeface="Calibri"/>
              </a:rPr>
              <a:t>insights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15" dirty="0">
                <a:solidFill>
                  <a:srgbClr val="231F20"/>
                </a:solidFill>
                <a:latin typeface="Calibri"/>
                <a:cs typeface="Calibri"/>
              </a:rPr>
              <a:t>that </a:t>
            </a:r>
            <a:r>
              <a:rPr sz="2000" spc="265" dirty="0">
                <a:solidFill>
                  <a:srgbClr val="231F20"/>
                </a:solidFill>
                <a:latin typeface="Calibri"/>
                <a:cs typeface="Calibri"/>
              </a:rPr>
              <a:t>makers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000" spc="17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61080" y="4648756"/>
            <a:ext cx="12788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marR="5080" indent="-265430">
              <a:lnSpc>
                <a:spcPct val="112500"/>
              </a:lnSpc>
              <a:spcBef>
                <a:spcPts val="100"/>
              </a:spcBef>
            </a:pPr>
            <a:r>
              <a:rPr sz="2000" spc="270" dirty="0">
                <a:solidFill>
                  <a:srgbClr val="231F20"/>
                </a:solidFill>
                <a:latin typeface="Calibri"/>
                <a:cs typeface="Calibri"/>
              </a:rPr>
              <a:t>empower </a:t>
            </a:r>
            <a:r>
              <a:rPr sz="2000" spc="26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47132" y="4648756"/>
            <a:ext cx="1341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12500"/>
              </a:lnSpc>
              <a:spcBef>
                <a:spcPts val="100"/>
              </a:spcBef>
            </a:pPr>
            <a:r>
              <a:rPr sz="2000" spc="315" dirty="0">
                <a:solidFill>
                  <a:srgbClr val="231F20"/>
                </a:solidFill>
                <a:latin typeface="Calibri"/>
                <a:cs typeface="Calibri"/>
              </a:rPr>
              <a:t>decision- </a:t>
            </a:r>
            <a:r>
              <a:rPr sz="2000" spc="280" dirty="0">
                <a:solidFill>
                  <a:srgbClr val="231F20"/>
                </a:solidFill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4148" y="4991656"/>
            <a:ext cx="6194425" cy="711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059939">
              <a:lnSpc>
                <a:spcPct val="100000"/>
              </a:lnSpc>
              <a:spcBef>
                <a:spcPts val="400"/>
              </a:spcBef>
            </a:pPr>
            <a:r>
              <a:rPr sz="2000" spc="260" dirty="0">
                <a:solidFill>
                  <a:srgbClr val="231F20"/>
                </a:solidFill>
                <a:latin typeface="Calibri"/>
                <a:cs typeface="Calibri"/>
              </a:rPr>
              <a:t>optimize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1819910" algn="l"/>
                <a:tab pos="3369310" algn="l"/>
                <a:tab pos="5691505" algn="l"/>
              </a:tabLst>
            </a:pPr>
            <a:r>
              <a:rPr sz="2000" spc="225" dirty="0">
                <a:solidFill>
                  <a:srgbClr val="231F20"/>
                </a:solidFill>
                <a:latin typeface="Calibri"/>
                <a:cs typeface="Calibri"/>
              </a:rPr>
              <a:t>allocation,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promote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45" dirty="0">
                <a:solidFill>
                  <a:srgbClr val="231F20"/>
                </a:solidFill>
                <a:latin typeface="Calibri"/>
                <a:cs typeface="Calibri"/>
              </a:rPr>
              <a:t>sustainability,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29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94148" y="5677456"/>
            <a:ext cx="619442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  <a:tabLst>
                <a:tab pos="1482725" algn="l"/>
                <a:tab pos="3011170" algn="l"/>
                <a:tab pos="3424554" algn="l"/>
                <a:tab pos="4446270" algn="l"/>
              </a:tabLst>
            </a:pPr>
            <a:r>
              <a:rPr sz="2000" spc="240" dirty="0">
                <a:solidFill>
                  <a:srgbClr val="231F20"/>
                </a:solidFill>
                <a:latin typeface="Calibri"/>
                <a:cs typeface="Calibri"/>
              </a:rPr>
              <a:t>formulate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strategies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18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29" dirty="0">
                <a:solidFill>
                  <a:srgbClr val="231F20"/>
                </a:solidFill>
                <a:latin typeface="Calibri"/>
                <a:cs typeface="Calibri"/>
              </a:rPr>
              <a:t>curtail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300" dirty="0">
                <a:solidFill>
                  <a:srgbClr val="231F20"/>
                </a:solidFill>
                <a:latin typeface="Calibri"/>
                <a:cs typeface="Calibri"/>
              </a:rPr>
              <a:t>unnecessary 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2000" spc="4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60" dirty="0">
                <a:solidFill>
                  <a:srgbClr val="231F20"/>
                </a:solidFill>
                <a:latin typeface="Calibri"/>
                <a:cs typeface="Calibri"/>
              </a:rPr>
              <a:t>production.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34252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950" b="1" spc="285" dirty="0">
                <a:solidFill>
                  <a:srgbClr val="FFFFFF"/>
                </a:solidFill>
                <a:latin typeface="Calibri"/>
                <a:cs typeface="Calibri"/>
              </a:rPr>
              <a:t>Objective</a:t>
            </a:r>
            <a:r>
              <a:rPr sz="29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150" dirty="0">
                <a:solidFill>
                  <a:srgbClr val="FFFFFF"/>
                </a:solidFill>
                <a:latin typeface="Calibri"/>
                <a:cs typeface="Calibri"/>
              </a:rPr>
              <a:t>n°</a:t>
            </a:r>
            <a:r>
              <a:rPr sz="2950" b="1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50" b="1" spc="22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52661" y="3963225"/>
            <a:ext cx="204851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  <a:tabLst>
                <a:tab pos="1090295" algn="l"/>
              </a:tabLst>
            </a:pPr>
            <a:r>
              <a:rPr sz="2000" spc="229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50" dirty="0">
                <a:solidFill>
                  <a:srgbClr val="231F20"/>
                </a:solidFill>
                <a:latin typeface="Calibri"/>
                <a:cs typeface="Calibri"/>
              </a:rPr>
              <a:t>driving 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behind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68783" y="3963225"/>
            <a:ext cx="745490" cy="7112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force</a:t>
            </a:r>
            <a:endParaRPr sz="2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2000" spc="215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52661" y="4649025"/>
            <a:ext cx="336169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  <a:tabLst>
                <a:tab pos="733425" algn="l"/>
                <a:tab pos="1996439" algn="l"/>
                <a:tab pos="3073400" algn="l"/>
                <a:tab pos="3134360" algn="l"/>
              </a:tabLst>
            </a:pPr>
            <a:r>
              <a:rPr sz="2000" spc="-240" dirty="0">
                <a:solidFill>
                  <a:srgbClr val="231F20"/>
                </a:solidFill>
                <a:latin typeface="Calibri"/>
                <a:cs typeface="Calibri"/>
              </a:rPr>
              <a:t>"</a:t>
            </a:r>
            <a:r>
              <a:rPr sz="2000" spc="-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70" dirty="0">
                <a:solidFill>
                  <a:srgbClr val="231F20"/>
                </a:solidFill>
                <a:latin typeface="Calibri"/>
                <a:cs typeface="Calibri"/>
              </a:rPr>
              <a:t>EnergyVista"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85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000" spc="185" dirty="0">
                <a:solidFill>
                  <a:srgbClr val="231F20"/>
                </a:solidFill>
                <a:latin typeface="Calibri"/>
                <a:cs typeface="Calibri"/>
              </a:rPr>
              <a:t>is </a:t>
            </a:r>
            <a:r>
              <a:rPr sz="2000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310" dirty="0">
                <a:solidFill>
                  <a:srgbClr val="231F20"/>
                </a:solidFill>
                <a:latin typeface="Calibri"/>
                <a:cs typeface="Calibri"/>
              </a:rPr>
              <a:t>commitment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19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752661" y="5334825"/>
            <a:ext cx="336169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  <a:tabLst>
                <a:tab pos="543560" algn="l"/>
                <a:tab pos="1261745" algn="l"/>
                <a:tab pos="1282700" algn="l"/>
                <a:tab pos="1875155" algn="l"/>
                <a:tab pos="2411095" algn="l"/>
              </a:tabLst>
            </a:pPr>
            <a:r>
              <a:rPr sz="2000" spc="315" dirty="0">
                <a:solidFill>
                  <a:srgbClr val="231F20"/>
                </a:solidFill>
                <a:latin typeface="Calibri"/>
                <a:cs typeface="Calibri"/>
              </a:rPr>
              <a:t>address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54" dirty="0">
                <a:solidFill>
                  <a:srgbClr val="231F20"/>
                </a:solidFill>
                <a:latin typeface="Calibri"/>
                <a:cs typeface="Calibri"/>
              </a:rPr>
              <a:t>key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85" dirty="0">
                <a:solidFill>
                  <a:srgbClr val="231F20"/>
                </a:solidFill>
                <a:latin typeface="Calibri"/>
                <a:cs typeface="Calibri"/>
              </a:rPr>
              <a:t>challenges </a:t>
            </a:r>
            <a:r>
              <a:rPr sz="2000" spc="125" dirty="0">
                <a:solidFill>
                  <a:srgbClr val="231F20"/>
                </a:solidFill>
                <a:latin typeface="Calibri"/>
                <a:cs typeface="Calibri"/>
              </a:rPr>
              <a:t>in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15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000" spc="250" dirty="0">
                <a:solidFill>
                  <a:srgbClr val="231F20"/>
                </a:solidFill>
                <a:latin typeface="Calibri"/>
                <a:cs typeface="Calibri"/>
              </a:rPr>
              <a:t>global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80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752661" y="6057201"/>
            <a:ext cx="336169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45639" algn="l"/>
              </a:tabLst>
            </a:pPr>
            <a:r>
              <a:rPr sz="2000" spc="290" dirty="0">
                <a:solidFill>
                  <a:srgbClr val="231F20"/>
                </a:solidFill>
                <a:latin typeface="Calibri"/>
                <a:cs typeface="Calibri"/>
              </a:rPr>
              <a:t>landscape.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65" dirty="0">
                <a:solidFill>
                  <a:srgbClr val="231F20"/>
                </a:solidFill>
                <a:latin typeface="Calibri"/>
                <a:cs typeface="Calibri"/>
              </a:rPr>
              <a:t>Motivated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52661" y="7085902"/>
            <a:ext cx="262064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6205" algn="l"/>
              </a:tabLst>
            </a:pPr>
            <a:r>
              <a:rPr sz="2000" spc="260" dirty="0">
                <a:solidFill>
                  <a:srgbClr val="231F20"/>
                </a:solidFill>
                <a:latin typeface="Calibri"/>
                <a:cs typeface="Calibri"/>
              </a:rPr>
              <a:t>efficient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90" dirty="0">
                <a:solidFill>
                  <a:srgbClr val="231F20"/>
                </a:solidFill>
                <a:latin typeface="Calibri"/>
                <a:cs typeface="Calibri"/>
              </a:rPr>
              <a:t>resource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52661" y="7428801"/>
            <a:ext cx="275844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81050" algn="l"/>
                <a:tab pos="2114550" algn="l"/>
              </a:tabLst>
            </a:pPr>
            <a:r>
              <a:rPr sz="2000" spc="215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85" dirty="0">
                <a:solidFill>
                  <a:srgbClr val="231F20"/>
                </a:solidFill>
                <a:latin typeface="Calibri"/>
                <a:cs typeface="Calibri"/>
              </a:rPr>
              <a:t>project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54" dirty="0">
                <a:solidFill>
                  <a:srgbClr val="231F20"/>
                </a:solidFill>
                <a:latin typeface="Calibri"/>
                <a:cs typeface="Calibri"/>
              </a:rPr>
              <a:t>aims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52661" y="6363525"/>
            <a:ext cx="3361690" cy="1397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r">
              <a:lnSpc>
                <a:spcPct val="112500"/>
              </a:lnSpc>
              <a:spcBef>
                <a:spcPts val="95"/>
              </a:spcBef>
              <a:tabLst>
                <a:tab pos="573405" algn="l"/>
                <a:tab pos="1247140" algn="l"/>
                <a:tab pos="2853690" algn="l"/>
                <a:tab pos="2969260" algn="l"/>
              </a:tabLst>
            </a:pPr>
            <a:r>
              <a:rPr sz="2000" spc="285" dirty="0">
                <a:solidFill>
                  <a:srgbClr val="231F20"/>
                </a:solidFill>
                <a:latin typeface="Calibri"/>
                <a:cs typeface="Calibri"/>
              </a:rPr>
              <a:t>by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15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imperative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000" spc="175" dirty="0">
                <a:solidFill>
                  <a:srgbClr val="231F20"/>
                </a:solidFill>
                <a:latin typeface="Calibri"/>
                <a:cs typeface="Calibri"/>
              </a:rPr>
              <a:t>for </a:t>
            </a:r>
            <a:r>
              <a:rPr sz="2000" spc="275" dirty="0">
                <a:solidFill>
                  <a:srgbClr val="231F20"/>
                </a:solidFill>
                <a:latin typeface="Calibri"/>
                <a:cs typeface="Calibri"/>
              </a:rPr>
              <a:t>sustainability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45" dirty="0">
                <a:solidFill>
                  <a:srgbClr val="231F20"/>
                </a:solidFill>
                <a:latin typeface="Calibri"/>
                <a:cs typeface="Calibri"/>
              </a:rPr>
              <a:t>and </a:t>
            </a:r>
            <a:r>
              <a:rPr sz="2000" spc="200" dirty="0">
                <a:solidFill>
                  <a:srgbClr val="231F20"/>
                </a:solidFill>
                <a:latin typeface="Calibri"/>
                <a:cs typeface="Calibri"/>
              </a:rPr>
              <a:t>use,</a:t>
            </a:r>
            <a:endParaRPr sz="2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00"/>
              </a:spcBef>
            </a:pPr>
            <a:r>
              <a:rPr sz="2000" spc="190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752661" y="7735125"/>
            <a:ext cx="336169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95"/>
              </a:spcBef>
              <a:tabLst>
                <a:tab pos="1179830" algn="l"/>
                <a:tab pos="2853690" algn="l"/>
              </a:tabLst>
            </a:pPr>
            <a:r>
              <a:rPr sz="2000" spc="265" dirty="0">
                <a:solidFill>
                  <a:srgbClr val="231F20"/>
                </a:solidFill>
                <a:latin typeface="Calibri"/>
                <a:cs typeface="Calibri"/>
              </a:rPr>
              <a:t>analyze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95" dirty="0">
                <a:solidFill>
                  <a:srgbClr val="231F20"/>
                </a:solidFill>
                <a:latin typeface="Calibri"/>
                <a:cs typeface="Calibri"/>
              </a:rPr>
              <a:t>production</a:t>
            </a:r>
            <a:r>
              <a:rPr sz="20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000" spc="245" dirty="0">
                <a:solidFill>
                  <a:srgbClr val="231F20"/>
                </a:solidFill>
                <a:latin typeface="Calibri"/>
                <a:cs typeface="Calibri"/>
              </a:rPr>
              <a:t>and </a:t>
            </a:r>
            <a:r>
              <a:rPr sz="2000" spc="320" dirty="0">
                <a:solidFill>
                  <a:srgbClr val="231F20"/>
                </a:solidFill>
                <a:latin typeface="Calibri"/>
                <a:cs typeface="Calibri"/>
              </a:rPr>
              <a:t>consumption</a:t>
            </a:r>
            <a:r>
              <a:rPr sz="2000" spc="4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00" spc="250" dirty="0">
                <a:solidFill>
                  <a:srgbClr val="231F20"/>
                </a:solidFill>
                <a:latin typeface="Calibri"/>
                <a:cs typeface="Calibri"/>
              </a:rPr>
              <a:t>trends.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4809" y="0"/>
            <a:ext cx="3793190" cy="29844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1628" y="6505252"/>
            <a:ext cx="2471440" cy="3781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6932"/>
            <a:ext cx="18298795" cy="10293985"/>
            <a:chOff x="0" y="-6932"/>
            <a:chExt cx="18298795" cy="10293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7843" y="-6932"/>
              <a:ext cx="5390759" cy="78789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3215" y="7962244"/>
              <a:ext cx="4876799" cy="5143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56322" y="2346906"/>
              <a:ext cx="4859020" cy="4794885"/>
            </a:xfrm>
            <a:custGeom>
              <a:avLst/>
              <a:gdLst/>
              <a:ahLst/>
              <a:cxnLst/>
              <a:rect l="l" t="t" r="r" b="b"/>
              <a:pathLst>
                <a:path w="4859019" h="4794884">
                  <a:moveTo>
                    <a:pt x="4858948" y="4794813"/>
                  </a:moveTo>
                  <a:lnTo>
                    <a:pt x="0" y="4794813"/>
                  </a:lnTo>
                  <a:lnTo>
                    <a:pt x="0" y="0"/>
                  </a:lnTo>
                  <a:lnTo>
                    <a:pt x="4858948" y="0"/>
                  </a:lnTo>
                  <a:lnTo>
                    <a:pt x="4858948" y="479481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64341"/>
              <a:ext cx="2641950" cy="63226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8690" y="2771150"/>
              <a:ext cx="2551608" cy="26152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2191" y="769728"/>
            <a:ext cx="1003808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732780" algn="l"/>
              </a:tabLst>
            </a:pPr>
            <a:r>
              <a:rPr sz="9400" spc="120" dirty="0"/>
              <a:t>CONCEP</a:t>
            </a:r>
            <a:r>
              <a:rPr sz="9400" spc="-800" dirty="0"/>
              <a:t>T</a:t>
            </a:r>
            <a:r>
              <a:rPr sz="9400" dirty="0"/>
              <a:t>	</a:t>
            </a:r>
            <a:r>
              <a:rPr sz="9400" spc="365" dirty="0"/>
              <a:t>BEHIN</a:t>
            </a:r>
            <a:r>
              <a:rPr sz="9400" spc="-555" dirty="0"/>
              <a:t>D</a:t>
            </a:r>
            <a:endParaRPr sz="9400"/>
          </a:p>
        </p:txBody>
      </p:sp>
      <p:sp>
        <p:nvSpPr>
          <p:cNvPr id="9" name="object 9"/>
          <p:cNvSpPr txBox="1"/>
          <p:nvPr/>
        </p:nvSpPr>
        <p:spPr>
          <a:xfrm>
            <a:off x="1122191" y="1401060"/>
            <a:ext cx="8939530" cy="8175625"/>
          </a:xfrm>
          <a:prstGeom prst="rect">
            <a:avLst/>
          </a:prstGeom>
        </p:spPr>
        <p:txBody>
          <a:bodyPr vert="horz" wrap="square" lIns="0" tIns="642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60"/>
              </a:spcBef>
            </a:pPr>
            <a:r>
              <a:rPr sz="9400" b="1" spc="120" dirty="0">
                <a:solidFill>
                  <a:srgbClr val="231F20"/>
                </a:solidFill>
                <a:latin typeface="Trebuchet MS"/>
                <a:cs typeface="Trebuchet MS"/>
              </a:rPr>
              <a:t>PROJEC</a:t>
            </a:r>
            <a:r>
              <a:rPr sz="9400" b="1" spc="-80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endParaRPr sz="9400">
              <a:latin typeface="Trebuchet MS"/>
              <a:cs typeface="Trebuchet MS"/>
            </a:endParaRPr>
          </a:p>
          <a:p>
            <a:pPr marL="768985" marR="152400">
              <a:lnSpc>
                <a:spcPct val="116399"/>
              </a:lnSpc>
              <a:spcBef>
                <a:spcPts val="790"/>
              </a:spcBef>
              <a:tabLst>
                <a:tab pos="1094740" algn="l"/>
                <a:tab pos="1990089" algn="l"/>
                <a:tab pos="3406140" algn="l"/>
                <a:tab pos="3646170" algn="l"/>
                <a:tab pos="3696970" algn="l"/>
                <a:tab pos="5248275" algn="l"/>
                <a:tab pos="5573395" algn="l"/>
                <a:tab pos="6003925" algn="l"/>
                <a:tab pos="6638290" algn="l"/>
                <a:tab pos="7076440" algn="l"/>
                <a:tab pos="7713345" algn="l"/>
              </a:tabLst>
            </a:pPr>
            <a:r>
              <a:rPr sz="2250" spc="1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60" dirty="0">
                <a:solidFill>
                  <a:srgbClr val="231F20"/>
                </a:solidFill>
                <a:latin typeface="Calibri"/>
                <a:cs typeface="Calibri"/>
              </a:rPr>
              <a:t>comprehensive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exploration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195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6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global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energy 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market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5" dirty="0">
                <a:solidFill>
                  <a:srgbClr val="231F20"/>
                </a:solidFill>
                <a:latin typeface="Calibri"/>
                <a:cs typeface="Calibri"/>
              </a:rPr>
              <a:t>involves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10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thorough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analysis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-4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50" spc="220" dirty="0">
                <a:solidFill>
                  <a:srgbClr val="231F20"/>
                </a:solidFill>
                <a:latin typeface="Calibri"/>
                <a:cs typeface="Calibri"/>
              </a:rPr>
              <a:t>of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various</a:t>
            </a:r>
            <a:endParaRPr sz="225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445"/>
              </a:spcBef>
              <a:tabLst>
                <a:tab pos="2145030" algn="l"/>
                <a:tab pos="3494404" algn="l"/>
                <a:tab pos="4128135" algn="l"/>
                <a:tab pos="5653405" algn="l"/>
                <a:tab pos="6414770" algn="l"/>
              </a:tabLst>
            </a:pPr>
            <a:r>
              <a:rPr sz="2250" spc="400" dirty="0">
                <a:solidFill>
                  <a:srgbClr val="231F20"/>
                </a:solidFill>
                <a:latin typeface="Calibri"/>
                <a:cs typeface="Calibri"/>
              </a:rPr>
              <a:t>aspects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5" dirty="0">
                <a:solidFill>
                  <a:srgbClr val="231F20"/>
                </a:solidFill>
                <a:latin typeface="Calibri"/>
                <a:cs typeface="Calibri"/>
              </a:rPr>
              <a:t>shaping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60" dirty="0">
                <a:solidFill>
                  <a:srgbClr val="231F20"/>
                </a:solidFill>
                <a:latin typeface="Calibri"/>
                <a:cs typeface="Calibri"/>
              </a:rPr>
              <a:t>the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00" dirty="0">
                <a:solidFill>
                  <a:srgbClr val="231F20"/>
                </a:solidFill>
                <a:latin typeface="Calibri"/>
                <a:cs typeface="Calibri"/>
              </a:rPr>
              <a:t>industry.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This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40" dirty="0">
                <a:solidFill>
                  <a:srgbClr val="231F20"/>
                </a:solidFill>
                <a:latin typeface="Calibri"/>
                <a:cs typeface="Calibri"/>
              </a:rPr>
              <a:t>includes</a:t>
            </a:r>
            <a:endParaRPr sz="2250">
              <a:latin typeface="Calibri"/>
              <a:cs typeface="Calibri"/>
            </a:endParaRPr>
          </a:p>
          <a:p>
            <a:pPr marL="768985" marR="730885">
              <a:lnSpc>
                <a:spcPct val="116399"/>
              </a:lnSpc>
              <a:tabLst>
                <a:tab pos="2427605" algn="l"/>
                <a:tab pos="2487295" algn="l"/>
                <a:tab pos="3625850" algn="l"/>
                <a:tab pos="4236720" algn="l"/>
                <a:tab pos="5073650" algn="l"/>
                <a:tab pos="5435600" algn="l"/>
                <a:tab pos="6461125" algn="l"/>
                <a:tab pos="6666865" algn="l"/>
                <a:tab pos="7157084" algn="l"/>
              </a:tabLst>
            </a:pPr>
            <a:r>
              <a:rPr sz="2250" spc="375" dirty="0">
                <a:solidFill>
                  <a:srgbClr val="231F20"/>
                </a:solidFill>
                <a:latin typeface="Calibri"/>
                <a:cs typeface="Calibri"/>
              </a:rPr>
              <a:t>assessing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sources,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60" dirty="0">
                <a:solidFill>
                  <a:srgbClr val="231F20"/>
                </a:solidFill>
                <a:latin typeface="Calibri"/>
                <a:cs typeface="Calibri"/>
              </a:rPr>
              <a:t>demand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55" dirty="0">
                <a:solidFill>
                  <a:srgbClr val="231F20"/>
                </a:solidFill>
                <a:latin typeface="Calibri"/>
                <a:cs typeface="Calibri"/>
              </a:rPr>
              <a:t>supply </a:t>
            </a:r>
            <a:r>
              <a:rPr sz="2250" spc="350" dirty="0">
                <a:solidFill>
                  <a:srgbClr val="231F20"/>
                </a:solidFill>
                <a:latin typeface="Calibri"/>
                <a:cs typeface="Calibri"/>
              </a:rPr>
              <a:t>dynamics,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renewable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trends,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40" dirty="0">
                <a:solidFill>
                  <a:srgbClr val="231F20"/>
                </a:solidFill>
                <a:latin typeface="Calibri"/>
                <a:cs typeface="Calibri"/>
              </a:rPr>
              <a:t>policy</a:t>
            </a:r>
            <a:endParaRPr sz="225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440"/>
              </a:spcBef>
              <a:tabLst>
                <a:tab pos="2767330" algn="l"/>
                <a:tab pos="3988435" algn="l"/>
                <a:tab pos="5353050" algn="l"/>
              </a:tabLst>
            </a:pPr>
            <a:r>
              <a:rPr sz="2250" spc="350" dirty="0">
                <a:solidFill>
                  <a:srgbClr val="231F20"/>
                </a:solidFill>
                <a:latin typeface="Calibri"/>
                <a:cs typeface="Calibri"/>
              </a:rPr>
              <a:t>landscapes,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market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00" dirty="0">
                <a:solidFill>
                  <a:srgbClr val="231F20"/>
                </a:solidFill>
                <a:latin typeface="Calibri"/>
                <a:cs typeface="Calibri"/>
              </a:rPr>
              <a:t>players,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5" dirty="0">
                <a:solidFill>
                  <a:srgbClr val="231F20"/>
                </a:solidFill>
                <a:latin typeface="Calibri"/>
                <a:cs typeface="Calibri"/>
              </a:rPr>
              <a:t>technological</a:t>
            </a:r>
            <a:endParaRPr sz="2250">
              <a:latin typeface="Calibri"/>
              <a:cs typeface="Calibri"/>
            </a:endParaRPr>
          </a:p>
          <a:p>
            <a:pPr marL="768985" marR="496570">
              <a:lnSpc>
                <a:spcPct val="116399"/>
              </a:lnSpc>
              <a:tabLst>
                <a:tab pos="1464310" algn="l"/>
                <a:tab pos="2811780" algn="l"/>
                <a:tab pos="3842385" algn="l"/>
                <a:tab pos="4726305" algn="l"/>
                <a:tab pos="5205095" algn="l"/>
                <a:tab pos="6653530" algn="l"/>
                <a:tab pos="6680200" algn="l"/>
                <a:tab pos="7425690" algn="l"/>
              </a:tabLst>
            </a:pPr>
            <a:r>
              <a:rPr sz="2250" spc="295" dirty="0">
                <a:solidFill>
                  <a:srgbClr val="231F20"/>
                </a:solidFill>
                <a:latin typeface="Calibri"/>
                <a:cs typeface="Calibri"/>
              </a:rPr>
              <a:t>innovations,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5" dirty="0">
                <a:solidFill>
                  <a:srgbClr val="231F20"/>
                </a:solidFill>
                <a:latin typeface="Calibri"/>
                <a:cs typeface="Calibri"/>
              </a:rPr>
              <a:t>environmental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5" dirty="0">
                <a:solidFill>
                  <a:srgbClr val="231F20"/>
                </a:solidFill>
                <a:latin typeface="Calibri"/>
                <a:cs typeface="Calibri"/>
              </a:rPr>
              <a:t>impacts,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challenges, 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5" dirty="0">
                <a:solidFill>
                  <a:srgbClr val="231F20"/>
                </a:solidFill>
                <a:latin typeface="Calibri"/>
                <a:cs typeface="Calibri"/>
              </a:rPr>
              <a:t>opportunities.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60" dirty="0">
                <a:solidFill>
                  <a:srgbClr val="231F20"/>
                </a:solidFill>
                <a:latin typeface="Calibri"/>
                <a:cs typeface="Calibri"/>
              </a:rPr>
              <a:t>Such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exploration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5" dirty="0">
                <a:solidFill>
                  <a:srgbClr val="231F20"/>
                </a:solidFill>
                <a:latin typeface="Calibri"/>
                <a:cs typeface="Calibri"/>
              </a:rPr>
              <a:t>aids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155" dirty="0">
                <a:solidFill>
                  <a:srgbClr val="231F20"/>
                </a:solidFill>
                <a:latin typeface="Calibri"/>
                <a:cs typeface="Calibri"/>
              </a:rPr>
              <a:t>in</a:t>
            </a:r>
            <a:endParaRPr sz="2250">
              <a:latin typeface="Calibri"/>
              <a:cs typeface="Calibri"/>
            </a:endParaRPr>
          </a:p>
          <a:p>
            <a:pPr marL="768985" marR="514984">
              <a:lnSpc>
                <a:spcPct val="116399"/>
              </a:lnSpc>
              <a:tabLst>
                <a:tab pos="2002789" algn="l"/>
                <a:tab pos="2698115" algn="l"/>
                <a:tab pos="3125470" algn="l"/>
                <a:tab pos="3185795" algn="l"/>
                <a:tab pos="4250690" algn="l"/>
                <a:tab pos="4529455" algn="l"/>
                <a:tab pos="5093970" algn="l"/>
                <a:tab pos="5186045" algn="l"/>
                <a:tab pos="5799455" algn="l"/>
                <a:tab pos="6642100" algn="l"/>
                <a:tab pos="7235190" algn="l"/>
                <a:tab pos="7854315" algn="l"/>
              </a:tabLst>
            </a:pPr>
            <a:r>
              <a:rPr sz="2250" spc="340" dirty="0">
                <a:solidFill>
                  <a:srgbClr val="231F20"/>
                </a:solidFill>
                <a:latin typeface="Calibri"/>
                <a:cs typeface="Calibri"/>
              </a:rPr>
              <a:t>understanding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25" dirty="0">
                <a:solidFill>
                  <a:srgbClr val="231F20"/>
                </a:solidFill>
                <a:latin typeface="Calibri"/>
                <a:cs typeface="Calibri"/>
              </a:rPr>
              <a:t>imbalances,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25" dirty="0">
                <a:solidFill>
                  <a:srgbClr val="231F20"/>
                </a:solidFill>
                <a:latin typeface="Calibri"/>
                <a:cs typeface="Calibri"/>
              </a:rPr>
              <a:t>overproduction,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and </a:t>
            </a:r>
            <a:r>
              <a:rPr sz="2250" spc="315" dirty="0">
                <a:solidFill>
                  <a:srgbClr val="231F20"/>
                </a:solidFill>
                <a:latin typeface="Calibri"/>
                <a:cs typeface="Calibri"/>
              </a:rPr>
              <a:t>inefficiencies,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70" dirty="0">
                <a:solidFill>
                  <a:srgbClr val="231F20"/>
                </a:solidFill>
                <a:latin typeface="Calibri"/>
                <a:cs typeface="Calibri"/>
              </a:rPr>
              <a:t>allowing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04" dirty="0">
                <a:solidFill>
                  <a:srgbClr val="231F20"/>
                </a:solidFill>
                <a:latin typeface="Calibri"/>
                <a:cs typeface="Calibri"/>
              </a:rPr>
              <a:t>for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informed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85" dirty="0">
                <a:solidFill>
                  <a:srgbClr val="231F20"/>
                </a:solidFill>
                <a:latin typeface="Calibri"/>
                <a:cs typeface="Calibri"/>
              </a:rPr>
              <a:t>decision- 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making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45" dirty="0">
                <a:solidFill>
                  <a:srgbClr val="231F20"/>
                </a:solidFill>
                <a:latin typeface="Calibri"/>
                <a:cs typeface="Calibri"/>
              </a:rPr>
              <a:t>strategic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75" dirty="0">
                <a:solidFill>
                  <a:srgbClr val="231F20"/>
                </a:solidFill>
                <a:latin typeface="Calibri"/>
                <a:cs typeface="Calibri"/>
              </a:rPr>
              <a:t>planning.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40" dirty="0">
                <a:solidFill>
                  <a:srgbClr val="231F20"/>
                </a:solidFill>
                <a:latin typeface="Calibri"/>
                <a:cs typeface="Calibri"/>
              </a:rPr>
              <a:t>Projects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-20" dirty="0">
                <a:solidFill>
                  <a:srgbClr val="231F20"/>
                </a:solidFill>
                <a:latin typeface="Calibri"/>
                <a:cs typeface="Calibri"/>
              </a:rPr>
              <a:t>l</a:t>
            </a:r>
            <a:r>
              <a:rPr sz="2250" spc="-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50" spc="225" dirty="0">
                <a:solidFill>
                  <a:srgbClr val="231F20"/>
                </a:solidFill>
                <a:latin typeface="Calibri"/>
                <a:cs typeface="Calibri"/>
              </a:rPr>
              <a:t>ike</a:t>
            </a:r>
            <a:endParaRPr sz="225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440"/>
              </a:spcBef>
              <a:tabLst>
                <a:tab pos="3006725" algn="l"/>
                <a:tab pos="3683635" algn="l"/>
                <a:tab pos="4129404" algn="l"/>
                <a:tab pos="5934075" algn="l"/>
                <a:tab pos="6440170" algn="l"/>
              </a:tabLst>
            </a:pPr>
            <a:r>
              <a:rPr sz="2250" spc="-254" dirty="0">
                <a:solidFill>
                  <a:srgbClr val="231F20"/>
                </a:solidFill>
                <a:latin typeface="Calibri"/>
                <a:cs typeface="Calibri"/>
              </a:rPr>
              <a:t>"</a:t>
            </a:r>
            <a:r>
              <a:rPr sz="2250" spc="-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50" spc="315" dirty="0">
                <a:solidFill>
                  <a:srgbClr val="231F20"/>
                </a:solidFill>
                <a:latin typeface="Calibri"/>
                <a:cs typeface="Calibri"/>
              </a:rPr>
              <a:t>EnergyVista"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60" dirty="0">
                <a:solidFill>
                  <a:srgbClr val="231F20"/>
                </a:solidFill>
                <a:latin typeface="Calibri"/>
                <a:cs typeface="Calibri"/>
              </a:rPr>
              <a:t>aim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25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5" dirty="0">
                <a:solidFill>
                  <a:srgbClr val="231F20"/>
                </a:solidFill>
                <a:latin typeface="Calibri"/>
                <a:cs typeface="Calibri"/>
              </a:rPr>
              <a:t>contribute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by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20" dirty="0">
                <a:solidFill>
                  <a:srgbClr val="231F20"/>
                </a:solidFill>
                <a:latin typeface="Calibri"/>
                <a:cs typeface="Calibri"/>
              </a:rPr>
              <a:t>providing</a:t>
            </a:r>
            <a:endParaRPr sz="2250">
              <a:latin typeface="Calibri"/>
              <a:cs typeface="Calibri"/>
            </a:endParaRPr>
          </a:p>
          <a:p>
            <a:pPr marL="768985" marR="5080">
              <a:lnSpc>
                <a:spcPct val="116399"/>
              </a:lnSpc>
              <a:tabLst>
                <a:tab pos="2045970" algn="l"/>
                <a:tab pos="2525395" algn="l"/>
                <a:tab pos="3971290" algn="l"/>
                <a:tab pos="3992879" algn="l"/>
                <a:tab pos="5621020" algn="l"/>
                <a:tab pos="5695950" algn="l"/>
                <a:tab pos="6184900" algn="l"/>
                <a:tab pos="6475730" algn="l"/>
                <a:tab pos="8047355" algn="l"/>
                <a:tab pos="8364220" algn="l"/>
              </a:tabLst>
            </a:pPr>
            <a:r>
              <a:rPr sz="2250" spc="340" dirty="0">
                <a:solidFill>
                  <a:srgbClr val="231F20"/>
                </a:solidFill>
                <a:latin typeface="Calibri"/>
                <a:cs typeface="Calibri"/>
              </a:rPr>
              <a:t>predictive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5" dirty="0">
                <a:solidFill>
                  <a:srgbClr val="231F20"/>
                </a:solidFill>
                <a:latin typeface="Calibri"/>
                <a:cs typeface="Calibri"/>
              </a:rPr>
              <a:t>insights,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10" dirty="0">
                <a:solidFill>
                  <a:srgbClr val="231F20"/>
                </a:solidFill>
                <a:latin typeface="Calibri"/>
                <a:cs typeface="Calibri"/>
              </a:rPr>
              <a:t>mitigating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25" dirty="0">
                <a:solidFill>
                  <a:srgbClr val="231F20"/>
                </a:solidFill>
                <a:latin typeface="Calibri"/>
                <a:cs typeface="Calibri"/>
              </a:rPr>
              <a:t>overproduction,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and </a:t>
            </a:r>
            <a:r>
              <a:rPr sz="2250" spc="305" dirty="0">
                <a:solidFill>
                  <a:srgbClr val="231F20"/>
                </a:solidFill>
                <a:latin typeface="Calibri"/>
                <a:cs typeface="Calibri"/>
              </a:rPr>
              <a:t>guiding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5" dirty="0">
                <a:solidFill>
                  <a:srgbClr val="231F20"/>
                </a:solidFill>
                <a:latin typeface="Calibri"/>
                <a:cs typeface="Calibri"/>
              </a:rPr>
              <a:t>sustainable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2250" spc="375" dirty="0">
                <a:solidFill>
                  <a:srgbClr val="231F20"/>
                </a:solidFill>
                <a:latin typeface="Calibri"/>
                <a:cs typeface="Calibri"/>
              </a:rPr>
              <a:t>practices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04" dirty="0">
                <a:solidFill>
                  <a:srgbClr val="231F20"/>
                </a:solidFill>
                <a:latin typeface="Calibri"/>
                <a:cs typeface="Calibri"/>
              </a:rPr>
              <a:t>for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10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55" dirty="0">
                <a:solidFill>
                  <a:srgbClr val="231F20"/>
                </a:solidFill>
                <a:latin typeface="Calibri"/>
                <a:cs typeface="Calibri"/>
              </a:rPr>
              <a:t>balanced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90" dirty="0">
                <a:solidFill>
                  <a:srgbClr val="231F20"/>
                </a:solidFill>
                <a:latin typeface="Calibri"/>
                <a:cs typeface="Calibri"/>
              </a:rPr>
              <a:t>and</a:t>
            </a:r>
            <a:endParaRPr sz="225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445"/>
              </a:spcBef>
              <a:tabLst>
                <a:tab pos="2191385" algn="l"/>
                <a:tab pos="3390265" algn="l"/>
              </a:tabLst>
            </a:pPr>
            <a:r>
              <a:rPr sz="2250" spc="285" dirty="0">
                <a:solidFill>
                  <a:srgbClr val="231F20"/>
                </a:solidFill>
                <a:latin typeface="Calibri"/>
                <a:cs typeface="Calibri"/>
              </a:rPr>
              <a:t>resilient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330" dirty="0">
                <a:solidFill>
                  <a:srgbClr val="231F20"/>
                </a:solidFill>
                <a:latin typeface="Calibri"/>
                <a:cs typeface="Calibri"/>
              </a:rPr>
              <a:t>energy</a:t>
            </a:r>
            <a:r>
              <a:rPr sz="225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2250" spc="250" dirty="0">
                <a:solidFill>
                  <a:srgbClr val="231F20"/>
                </a:solidFill>
                <a:latin typeface="Calibri"/>
                <a:cs typeface="Calibri"/>
              </a:rPr>
              <a:t>future.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56322" y="2346906"/>
            <a:ext cx="4859020" cy="479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4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050" b="1" spc="715" dirty="0">
                <a:solidFill>
                  <a:srgbClr val="FDFAFA"/>
                </a:solidFill>
                <a:latin typeface="Calibri"/>
                <a:cs typeface="Calibri"/>
              </a:rPr>
              <a:t>PEOPLE</a:t>
            </a:r>
            <a:endParaRPr sz="4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864" y="282367"/>
              <a:ext cx="76486" cy="10031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88047" y="1816274"/>
              <a:ext cx="12017375" cy="1842770"/>
            </a:xfrm>
            <a:custGeom>
              <a:avLst/>
              <a:gdLst/>
              <a:ahLst/>
              <a:cxnLst/>
              <a:rect l="l" t="t" r="r" b="b"/>
              <a:pathLst>
                <a:path w="12017375" h="1842770">
                  <a:moveTo>
                    <a:pt x="12017058" y="1842457"/>
                  </a:moveTo>
                  <a:lnTo>
                    <a:pt x="0" y="1842457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1842457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3233" y="1822664"/>
              <a:ext cx="12002770" cy="1828164"/>
            </a:xfrm>
            <a:custGeom>
              <a:avLst/>
              <a:gdLst/>
              <a:ahLst/>
              <a:cxnLst/>
              <a:rect l="l" t="t" r="r" b="b"/>
              <a:pathLst>
                <a:path w="12002769" h="1828164">
                  <a:moveTo>
                    <a:pt x="0" y="0"/>
                  </a:moveTo>
                  <a:lnTo>
                    <a:pt x="12002536" y="0"/>
                  </a:lnTo>
                  <a:lnTo>
                    <a:pt x="12002536" y="1828122"/>
                  </a:lnTo>
                  <a:lnTo>
                    <a:pt x="0" y="1828122"/>
                  </a:lnTo>
                  <a:lnTo>
                    <a:pt x="0" y="0"/>
                  </a:lnTo>
                  <a:close/>
                </a:path>
                <a:path w="12002769" h="1828164">
                  <a:moveTo>
                    <a:pt x="0" y="0"/>
                  </a:moveTo>
                  <a:lnTo>
                    <a:pt x="12002536" y="0"/>
                  </a:lnTo>
                  <a:lnTo>
                    <a:pt x="12002536" y="1828122"/>
                  </a:lnTo>
                  <a:lnTo>
                    <a:pt x="0" y="1828122"/>
                  </a:lnTo>
                  <a:lnTo>
                    <a:pt x="0" y="0"/>
                  </a:lnTo>
                  <a:close/>
                </a:path>
              </a:pathLst>
            </a:custGeom>
            <a:ln w="1451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8047" y="3787227"/>
              <a:ext cx="12017375" cy="1647825"/>
            </a:xfrm>
            <a:custGeom>
              <a:avLst/>
              <a:gdLst/>
              <a:ahLst/>
              <a:cxnLst/>
              <a:rect l="l" t="t" r="r" b="b"/>
              <a:pathLst>
                <a:path w="12017375" h="1647825">
                  <a:moveTo>
                    <a:pt x="12017058" y="1647642"/>
                  </a:moveTo>
                  <a:lnTo>
                    <a:pt x="0" y="1647642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164764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93233" y="3793963"/>
              <a:ext cx="12002770" cy="1633220"/>
            </a:xfrm>
            <a:custGeom>
              <a:avLst/>
              <a:gdLst/>
              <a:ahLst/>
              <a:cxnLst/>
              <a:rect l="l" t="t" r="r" b="b"/>
              <a:pathLst>
                <a:path w="12002769" h="1633220">
                  <a:moveTo>
                    <a:pt x="0" y="0"/>
                  </a:moveTo>
                  <a:lnTo>
                    <a:pt x="12002536" y="0"/>
                  </a:lnTo>
                  <a:lnTo>
                    <a:pt x="12002536" y="1632961"/>
                  </a:lnTo>
                  <a:lnTo>
                    <a:pt x="0" y="1632961"/>
                  </a:lnTo>
                  <a:lnTo>
                    <a:pt x="0" y="0"/>
                  </a:lnTo>
                  <a:close/>
                </a:path>
                <a:path w="12002769" h="1633220">
                  <a:moveTo>
                    <a:pt x="0" y="0"/>
                  </a:moveTo>
                  <a:lnTo>
                    <a:pt x="12002536" y="0"/>
                  </a:lnTo>
                  <a:lnTo>
                    <a:pt x="12002536" y="1632961"/>
                  </a:lnTo>
                  <a:lnTo>
                    <a:pt x="0" y="1632961"/>
                  </a:lnTo>
                  <a:lnTo>
                    <a:pt x="0" y="0"/>
                  </a:lnTo>
                  <a:close/>
                </a:path>
              </a:pathLst>
            </a:custGeom>
            <a:ln w="1451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88047" y="5563364"/>
              <a:ext cx="12017375" cy="3100705"/>
            </a:xfrm>
            <a:custGeom>
              <a:avLst/>
              <a:gdLst/>
              <a:ahLst/>
              <a:cxnLst/>
              <a:rect l="l" t="t" r="r" b="b"/>
              <a:pathLst>
                <a:path w="12017375" h="3100704">
                  <a:moveTo>
                    <a:pt x="12017058" y="3100468"/>
                  </a:moveTo>
                  <a:lnTo>
                    <a:pt x="0" y="3100468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310046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3233" y="5570100"/>
              <a:ext cx="12002770" cy="3085465"/>
            </a:xfrm>
            <a:custGeom>
              <a:avLst/>
              <a:gdLst/>
              <a:ahLst/>
              <a:cxnLst/>
              <a:rect l="l" t="t" r="r" b="b"/>
              <a:pathLst>
                <a:path w="12002769" h="3085465">
                  <a:moveTo>
                    <a:pt x="0" y="0"/>
                  </a:moveTo>
                  <a:lnTo>
                    <a:pt x="12002536" y="0"/>
                  </a:lnTo>
                  <a:lnTo>
                    <a:pt x="12002536" y="3085442"/>
                  </a:lnTo>
                  <a:lnTo>
                    <a:pt x="0" y="3085442"/>
                  </a:lnTo>
                  <a:lnTo>
                    <a:pt x="0" y="0"/>
                  </a:lnTo>
                  <a:close/>
                </a:path>
                <a:path w="12002769" h="3085465">
                  <a:moveTo>
                    <a:pt x="0" y="0"/>
                  </a:moveTo>
                  <a:lnTo>
                    <a:pt x="12002536" y="0"/>
                  </a:lnTo>
                  <a:lnTo>
                    <a:pt x="12002536" y="3085442"/>
                  </a:lnTo>
                  <a:lnTo>
                    <a:pt x="0" y="3085442"/>
                  </a:lnTo>
                  <a:lnTo>
                    <a:pt x="0" y="0"/>
                  </a:lnTo>
                  <a:close/>
                </a:path>
              </a:pathLst>
            </a:custGeom>
            <a:ln w="1451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88047" y="8790256"/>
              <a:ext cx="12017375" cy="377190"/>
            </a:xfrm>
            <a:custGeom>
              <a:avLst/>
              <a:gdLst/>
              <a:ahLst/>
              <a:cxnLst/>
              <a:rect l="l" t="t" r="r" b="b"/>
              <a:pathLst>
                <a:path w="12017375" h="377190">
                  <a:moveTo>
                    <a:pt x="12017058" y="377195"/>
                  </a:moveTo>
                  <a:lnTo>
                    <a:pt x="0" y="377195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37719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93233" y="8798545"/>
              <a:ext cx="12002770" cy="363220"/>
            </a:xfrm>
            <a:custGeom>
              <a:avLst/>
              <a:gdLst/>
              <a:ahLst/>
              <a:cxnLst/>
              <a:rect l="l" t="t" r="r" b="b"/>
              <a:pathLst>
                <a:path w="12002769" h="363220">
                  <a:moveTo>
                    <a:pt x="0" y="0"/>
                  </a:moveTo>
                  <a:lnTo>
                    <a:pt x="12002536" y="0"/>
                  </a:lnTo>
                  <a:lnTo>
                    <a:pt x="12002536" y="363206"/>
                  </a:lnTo>
                  <a:lnTo>
                    <a:pt x="0" y="363206"/>
                  </a:lnTo>
                  <a:lnTo>
                    <a:pt x="0" y="0"/>
                  </a:lnTo>
                  <a:close/>
                </a:path>
                <a:path w="12002769" h="363220">
                  <a:moveTo>
                    <a:pt x="0" y="0"/>
                  </a:moveTo>
                  <a:lnTo>
                    <a:pt x="12002536" y="0"/>
                  </a:lnTo>
                  <a:lnTo>
                    <a:pt x="12002536" y="363206"/>
                  </a:lnTo>
                  <a:lnTo>
                    <a:pt x="0" y="363206"/>
                  </a:lnTo>
                  <a:lnTo>
                    <a:pt x="0" y="0"/>
                  </a:lnTo>
                  <a:close/>
                </a:path>
              </a:pathLst>
            </a:custGeom>
            <a:ln w="1451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35593" y="9932289"/>
              <a:ext cx="35560" cy="100330"/>
            </a:xfrm>
            <a:custGeom>
              <a:avLst/>
              <a:gdLst/>
              <a:ahLst/>
              <a:cxnLst/>
              <a:rect l="l" t="t" r="r" b="b"/>
              <a:pathLst>
                <a:path w="35559" h="100329">
                  <a:moveTo>
                    <a:pt x="35191" y="0"/>
                  </a:moveTo>
                  <a:lnTo>
                    <a:pt x="28981" y="0"/>
                  </a:lnTo>
                  <a:lnTo>
                    <a:pt x="26911" y="4178"/>
                  </a:lnTo>
                  <a:lnTo>
                    <a:pt x="22771" y="10439"/>
                  </a:lnTo>
                  <a:lnTo>
                    <a:pt x="12420" y="18783"/>
                  </a:lnTo>
                  <a:lnTo>
                    <a:pt x="0" y="25031"/>
                  </a:lnTo>
                  <a:lnTo>
                    <a:pt x="4140" y="35471"/>
                  </a:lnTo>
                  <a:lnTo>
                    <a:pt x="16560" y="29210"/>
                  </a:lnTo>
                  <a:lnTo>
                    <a:pt x="20701" y="25031"/>
                  </a:lnTo>
                  <a:lnTo>
                    <a:pt x="24841" y="22948"/>
                  </a:lnTo>
                  <a:lnTo>
                    <a:pt x="24841" y="100126"/>
                  </a:lnTo>
                  <a:lnTo>
                    <a:pt x="35191" y="100126"/>
                  </a:lnTo>
                  <a:lnTo>
                    <a:pt x="35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4076" y="1932439"/>
              <a:ext cx="78972" cy="1162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3785" y="1963488"/>
              <a:ext cx="259381" cy="871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6958" y="1930542"/>
              <a:ext cx="353042" cy="1512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0738" y="1938822"/>
              <a:ext cx="157771" cy="11177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6709" y="1932439"/>
              <a:ext cx="1824487" cy="1514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8223" y="1932439"/>
              <a:ext cx="1919876" cy="3586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6472" y="2170821"/>
              <a:ext cx="72751" cy="871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1861" y="2170821"/>
              <a:ext cx="68431" cy="871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8664" y="2172891"/>
              <a:ext cx="168140" cy="1181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4076" y="2359353"/>
              <a:ext cx="78972" cy="1181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73785" y="2390401"/>
              <a:ext cx="259381" cy="891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6850" y="2359353"/>
              <a:ext cx="813744" cy="1183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4593" y="2361422"/>
              <a:ext cx="529305" cy="11625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4076" y="2566686"/>
              <a:ext cx="78972" cy="11815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3785" y="2597734"/>
              <a:ext cx="259381" cy="891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0661" y="2599804"/>
              <a:ext cx="163819" cy="850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3513" y="2568756"/>
              <a:ext cx="161919" cy="11608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34246" y="2568756"/>
              <a:ext cx="819446" cy="1500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78223" y="2357455"/>
              <a:ext cx="2575676" cy="77534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2735" y="2804895"/>
              <a:ext cx="72578" cy="8710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7951" y="2804895"/>
              <a:ext cx="68604" cy="8710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48706" y="2807137"/>
              <a:ext cx="170214" cy="11815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65877" y="3012228"/>
              <a:ext cx="70677" cy="8710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61439" y="3012228"/>
              <a:ext cx="68431" cy="8710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42022" y="2981180"/>
              <a:ext cx="172287" cy="1181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904968" y="3292017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62" y="12420"/>
                  </a:moveTo>
                  <a:lnTo>
                    <a:pt x="24879" y="8280"/>
                  </a:lnTo>
                  <a:lnTo>
                    <a:pt x="16586" y="0"/>
                  </a:lnTo>
                  <a:lnTo>
                    <a:pt x="12446" y="0"/>
                  </a:lnTo>
                  <a:lnTo>
                    <a:pt x="10363" y="0"/>
                  </a:lnTo>
                  <a:lnTo>
                    <a:pt x="6223" y="2070"/>
                  </a:lnTo>
                  <a:lnTo>
                    <a:pt x="2070" y="6210"/>
                  </a:lnTo>
                  <a:lnTo>
                    <a:pt x="0" y="10350"/>
                  </a:lnTo>
                  <a:lnTo>
                    <a:pt x="0" y="20701"/>
                  </a:lnTo>
                  <a:lnTo>
                    <a:pt x="4152" y="24841"/>
                  </a:lnTo>
                  <a:lnTo>
                    <a:pt x="8293" y="26911"/>
                  </a:lnTo>
                  <a:lnTo>
                    <a:pt x="18656" y="26911"/>
                  </a:lnTo>
                  <a:lnTo>
                    <a:pt x="26962" y="18630"/>
                  </a:lnTo>
                  <a:lnTo>
                    <a:pt x="26962" y="1242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79626" y="3200932"/>
              <a:ext cx="64456" cy="1181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64647" y="3234051"/>
              <a:ext cx="76725" cy="850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53524" y="3233878"/>
              <a:ext cx="70505" cy="8710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49085" y="3233878"/>
              <a:ext cx="68431" cy="8710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74076" y="3198690"/>
              <a:ext cx="1743441" cy="36067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33816" y="3200932"/>
              <a:ext cx="531206" cy="35843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83221" y="3441211"/>
              <a:ext cx="72751" cy="11815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78783" y="3410163"/>
              <a:ext cx="64283" cy="1160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63803" y="3416373"/>
              <a:ext cx="163993" cy="1098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81991" y="3948422"/>
              <a:ext cx="72751" cy="871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77380" y="3948422"/>
              <a:ext cx="68604" cy="8712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75479" y="4155625"/>
              <a:ext cx="70677" cy="871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71040" y="4155625"/>
              <a:ext cx="68431" cy="871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78223" y="3915297"/>
              <a:ext cx="531379" cy="77308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23827" y="3950493"/>
              <a:ext cx="1554391" cy="70700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94517" y="4363000"/>
              <a:ext cx="72578" cy="871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90079" y="4363000"/>
              <a:ext cx="68431" cy="871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76709" y="4365071"/>
              <a:ext cx="70504" cy="11817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0025" y="4331946"/>
              <a:ext cx="157771" cy="11817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30048" y="4767227"/>
              <a:ext cx="1552317" cy="3172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94517" y="4790000"/>
              <a:ext cx="72578" cy="891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90079" y="4790000"/>
              <a:ext cx="68431" cy="8919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276882" y="4792071"/>
              <a:ext cx="64284" cy="8505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63803" y="4792071"/>
              <a:ext cx="76899" cy="8505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78223" y="4756875"/>
              <a:ext cx="531379" cy="56588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461266" y="4792071"/>
              <a:ext cx="64456" cy="8505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48706" y="4792071"/>
              <a:ext cx="78799" cy="850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25901" y="5173524"/>
              <a:ext cx="722329" cy="1181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76149" y="5682506"/>
              <a:ext cx="70677" cy="1185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71711" y="5690813"/>
              <a:ext cx="159845" cy="1102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56268" y="5715735"/>
              <a:ext cx="68604" cy="8532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140987" y="5730455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60">
                  <a:moveTo>
                    <a:pt x="72758" y="33223"/>
                  </a:moveTo>
                  <a:lnTo>
                    <a:pt x="0" y="33223"/>
                  </a:lnTo>
                  <a:lnTo>
                    <a:pt x="0" y="47764"/>
                  </a:lnTo>
                  <a:lnTo>
                    <a:pt x="72758" y="47764"/>
                  </a:lnTo>
                  <a:lnTo>
                    <a:pt x="72758" y="33223"/>
                  </a:lnTo>
                  <a:close/>
                </a:path>
                <a:path w="73025" h="48260">
                  <a:moveTo>
                    <a:pt x="72758" y="0"/>
                  </a:moveTo>
                  <a:lnTo>
                    <a:pt x="0" y="0"/>
                  </a:lnTo>
                  <a:lnTo>
                    <a:pt x="0" y="16611"/>
                  </a:lnTo>
                  <a:lnTo>
                    <a:pt x="72758" y="16611"/>
                  </a:lnTo>
                  <a:lnTo>
                    <a:pt x="72758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30048" y="5682506"/>
              <a:ext cx="622620" cy="15195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652008" y="5682512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69" y="0"/>
                  </a:moveTo>
                  <a:lnTo>
                    <a:pt x="0" y="0"/>
                  </a:lnTo>
                  <a:lnTo>
                    <a:pt x="2070" y="39636"/>
                  </a:lnTo>
                  <a:lnTo>
                    <a:pt x="16586" y="39636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12152" y="5690813"/>
              <a:ext cx="172287" cy="1102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909324" y="5715735"/>
              <a:ext cx="68603" cy="8324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998664" y="5682506"/>
              <a:ext cx="66357" cy="11647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88005" y="5682506"/>
              <a:ext cx="68431" cy="1185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15918" y="5682506"/>
              <a:ext cx="732698" cy="11855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683868" y="5774067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49" y="12458"/>
                  </a:moveTo>
                  <a:lnTo>
                    <a:pt x="24879" y="6223"/>
                  </a:lnTo>
                  <a:lnTo>
                    <a:pt x="22809" y="2070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12433" y="0"/>
                  </a:lnTo>
                  <a:lnTo>
                    <a:pt x="6223" y="2070"/>
                  </a:lnTo>
                  <a:lnTo>
                    <a:pt x="2070" y="4152"/>
                  </a:lnTo>
                  <a:lnTo>
                    <a:pt x="0" y="10375"/>
                  </a:lnTo>
                  <a:lnTo>
                    <a:pt x="0" y="14541"/>
                  </a:lnTo>
                  <a:lnTo>
                    <a:pt x="2070" y="20764"/>
                  </a:lnTo>
                  <a:lnTo>
                    <a:pt x="4140" y="24917"/>
                  </a:lnTo>
                  <a:lnTo>
                    <a:pt x="10363" y="27000"/>
                  </a:lnTo>
                  <a:lnTo>
                    <a:pt x="14516" y="27000"/>
                  </a:lnTo>
                  <a:lnTo>
                    <a:pt x="20726" y="24917"/>
                  </a:lnTo>
                  <a:lnTo>
                    <a:pt x="24879" y="20764"/>
                  </a:lnTo>
                  <a:lnTo>
                    <a:pt x="26949" y="16611"/>
                  </a:lnTo>
                  <a:lnTo>
                    <a:pt x="26949" y="12458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50400" y="5715735"/>
              <a:ext cx="80873" cy="8324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51837" y="5682506"/>
              <a:ext cx="66530" cy="11647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945488" y="5715736"/>
              <a:ext cx="62230" cy="85725"/>
            </a:xfrm>
            <a:custGeom>
              <a:avLst/>
              <a:gdLst/>
              <a:ahLst/>
              <a:cxnLst/>
              <a:rect l="l" t="t" r="r" b="b"/>
              <a:pathLst>
                <a:path w="62229" h="85725">
                  <a:moveTo>
                    <a:pt x="62217" y="58331"/>
                  </a:moveTo>
                  <a:lnTo>
                    <a:pt x="60134" y="50025"/>
                  </a:lnTo>
                  <a:lnTo>
                    <a:pt x="53924" y="43789"/>
                  </a:lnTo>
                  <a:lnTo>
                    <a:pt x="45631" y="39636"/>
                  </a:lnTo>
                  <a:lnTo>
                    <a:pt x="31115" y="35483"/>
                  </a:lnTo>
                  <a:lnTo>
                    <a:pt x="22809" y="31330"/>
                  </a:lnTo>
                  <a:lnTo>
                    <a:pt x="16598" y="29248"/>
                  </a:lnTo>
                  <a:lnTo>
                    <a:pt x="14516" y="25095"/>
                  </a:lnTo>
                  <a:lnTo>
                    <a:pt x="14516" y="20942"/>
                  </a:lnTo>
                  <a:lnTo>
                    <a:pt x="16598" y="16789"/>
                  </a:lnTo>
                  <a:lnTo>
                    <a:pt x="20739" y="14719"/>
                  </a:lnTo>
                  <a:lnTo>
                    <a:pt x="26962" y="12636"/>
                  </a:lnTo>
                  <a:lnTo>
                    <a:pt x="47701" y="12636"/>
                  </a:lnTo>
                  <a:lnTo>
                    <a:pt x="58064" y="14719"/>
                  </a:lnTo>
                  <a:lnTo>
                    <a:pt x="53924" y="0"/>
                  </a:lnTo>
                  <a:lnTo>
                    <a:pt x="26962" y="0"/>
                  </a:lnTo>
                  <a:lnTo>
                    <a:pt x="12446" y="4152"/>
                  </a:lnTo>
                  <a:lnTo>
                    <a:pt x="4152" y="10566"/>
                  </a:lnTo>
                  <a:lnTo>
                    <a:pt x="0" y="18872"/>
                  </a:lnTo>
                  <a:lnTo>
                    <a:pt x="0" y="27178"/>
                  </a:lnTo>
                  <a:lnTo>
                    <a:pt x="31115" y="50025"/>
                  </a:lnTo>
                  <a:lnTo>
                    <a:pt x="41478" y="52095"/>
                  </a:lnTo>
                  <a:lnTo>
                    <a:pt x="45631" y="56248"/>
                  </a:lnTo>
                  <a:lnTo>
                    <a:pt x="47701" y="60401"/>
                  </a:lnTo>
                  <a:lnTo>
                    <a:pt x="47701" y="66636"/>
                  </a:lnTo>
                  <a:lnTo>
                    <a:pt x="43548" y="70789"/>
                  </a:lnTo>
                  <a:lnTo>
                    <a:pt x="39408" y="72872"/>
                  </a:lnTo>
                  <a:lnTo>
                    <a:pt x="22809" y="72872"/>
                  </a:lnTo>
                  <a:lnTo>
                    <a:pt x="8293" y="70789"/>
                  </a:lnTo>
                  <a:lnTo>
                    <a:pt x="0" y="68707"/>
                  </a:lnTo>
                  <a:lnTo>
                    <a:pt x="0" y="81178"/>
                  </a:lnTo>
                  <a:lnTo>
                    <a:pt x="4152" y="83248"/>
                  </a:lnTo>
                  <a:lnTo>
                    <a:pt x="8305" y="83248"/>
                  </a:lnTo>
                  <a:lnTo>
                    <a:pt x="16598" y="85331"/>
                  </a:lnTo>
                  <a:lnTo>
                    <a:pt x="39408" y="85331"/>
                  </a:lnTo>
                  <a:lnTo>
                    <a:pt x="45631" y="81178"/>
                  </a:lnTo>
                  <a:lnTo>
                    <a:pt x="53924" y="79095"/>
                  </a:lnTo>
                  <a:lnTo>
                    <a:pt x="62217" y="66636"/>
                  </a:lnTo>
                  <a:lnTo>
                    <a:pt x="62217" y="60401"/>
                  </a:lnTo>
                  <a:lnTo>
                    <a:pt x="62217" y="58331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028273" y="5715735"/>
              <a:ext cx="81046" cy="8324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8150783" y="5682512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69" y="0"/>
                  </a:moveTo>
                  <a:lnTo>
                    <a:pt x="0" y="0"/>
                  </a:lnTo>
                  <a:lnTo>
                    <a:pt x="2070" y="39636"/>
                  </a:lnTo>
                  <a:lnTo>
                    <a:pt x="16586" y="39636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31835" y="5676277"/>
              <a:ext cx="48260" cy="158750"/>
            </a:xfrm>
            <a:custGeom>
              <a:avLst/>
              <a:gdLst/>
              <a:ahLst/>
              <a:cxnLst/>
              <a:rect l="l" t="t" r="r" b="b"/>
              <a:pathLst>
                <a:path w="48259" h="158750">
                  <a:moveTo>
                    <a:pt x="47688" y="79095"/>
                  </a:moveTo>
                  <a:lnTo>
                    <a:pt x="45364" y="57975"/>
                  </a:lnTo>
                  <a:lnTo>
                    <a:pt x="38366" y="37998"/>
                  </a:lnTo>
                  <a:lnTo>
                    <a:pt x="26695" y="18783"/>
                  </a:lnTo>
                  <a:lnTo>
                    <a:pt x="10363" y="0"/>
                  </a:lnTo>
                  <a:lnTo>
                    <a:pt x="0" y="8318"/>
                  </a:lnTo>
                  <a:lnTo>
                    <a:pt x="14808" y="25501"/>
                  </a:lnTo>
                  <a:lnTo>
                    <a:pt x="25146" y="42926"/>
                  </a:lnTo>
                  <a:lnTo>
                    <a:pt x="31203" y="60731"/>
                  </a:lnTo>
                  <a:lnTo>
                    <a:pt x="33172" y="79095"/>
                  </a:lnTo>
                  <a:lnTo>
                    <a:pt x="24879" y="116484"/>
                  </a:lnTo>
                  <a:lnTo>
                    <a:pt x="19824" y="124587"/>
                  </a:lnTo>
                  <a:lnTo>
                    <a:pt x="13995" y="133096"/>
                  </a:lnTo>
                  <a:lnTo>
                    <a:pt x="7391" y="141592"/>
                  </a:lnTo>
                  <a:lnTo>
                    <a:pt x="0" y="149707"/>
                  </a:lnTo>
                  <a:lnTo>
                    <a:pt x="8293" y="158191"/>
                  </a:lnTo>
                  <a:lnTo>
                    <a:pt x="39395" y="116484"/>
                  </a:lnTo>
                  <a:lnTo>
                    <a:pt x="47688" y="91554"/>
                  </a:lnTo>
                  <a:lnTo>
                    <a:pt x="47688" y="7909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76149" y="5890359"/>
              <a:ext cx="70677" cy="118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771711" y="5898839"/>
              <a:ext cx="159845" cy="11007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956268" y="5923588"/>
              <a:ext cx="68604" cy="8532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066337" y="5887719"/>
              <a:ext cx="41910" cy="155575"/>
            </a:xfrm>
            <a:custGeom>
              <a:avLst/>
              <a:gdLst/>
              <a:ahLst/>
              <a:cxnLst/>
              <a:rect l="l" t="t" r="r" b="b"/>
              <a:pathLst>
                <a:path w="41910" h="155575">
                  <a:moveTo>
                    <a:pt x="41478" y="0"/>
                  </a:moveTo>
                  <a:lnTo>
                    <a:pt x="0" y="0"/>
                  </a:lnTo>
                  <a:lnTo>
                    <a:pt x="0" y="11442"/>
                  </a:lnTo>
                  <a:lnTo>
                    <a:pt x="0" y="142354"/>
                  </a:lnTo>
                  <a:lnTo>
                    <a:pt x="0" y="155054"/>
                  </a:lnTo>
                  <a:lnTo>
                    <a:pt x="41478" y="155054"/>
                  </a:lnTo>
                  <a:lnTo>
                    <a:pt x="41478" y="142354"/>
                  </a:lnTo>
                  <a:lnTo>
                    <a:pt x="14516" y="142354"/>
                  </a:lnTo>
                  <a:lnTo>
                    <a:pt x="14516" y="11442"/>
                  </a:lnTo>
                  <a:lnTo>
                    <a:pt x="41478" y="11442"/>
                  </a:lnTo>
                  <a:lnTo>
                    <a:pt x="41478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964938" y="5676103"/>
              <a:ext cx="1847297" cy="36603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066345" y="6030061"/>
              <a:ext cx="41910" cy="13335"/>
            </a:xfrm>
            <a:custGeom>
              <a:avLst/>
              <a:gdLst/>
              <a:ahLst/>
              <a:cxnLst/>
              <a:rect l="l" t="t" r="r" b="b"/>
              <a:pathLst>
                <a:path w="41910" h="13335">
                  <a:moveTo>
                    <a:pt x="0" y="0"/>
                  </a:moveTo>
                  <a:lnTo>
                    <a:pt x="41473" y="0"/>
                  </a:lnTo>
                  <a:lnTo>
                    <a:pt x="41473" y="12709"/>
                  </a:lnTo>
                  <a:lnTo>
                    <a:pt x="0" y="12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168127" y="5890538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56" y="0"/>
                  </a:moveTo>
                  <a:lnTo>
                    <a:pt x="0" y="0"/>
                  </a:lnTo>
                  <a:lnTo>
                    <a:pt x="2070" y="39458"/>
                  </a:lnTo>
                  <a:lnTo>
                    <a:pt x="16586" y="39458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32412" y="5898839"/>
              <a:ext cx="255407" cy="11007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10630" y="5923588"/>
              <a:ext cx="74652" cy="8532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630902" y="5890538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56" y="0"/>
                  </a:moveTo>
                  <a:lnTo>
                    <a:pt x="0" y="0"/>
                  </a:lnTo>
                  <a:lnTo>
                    <a:pt x="2070" y="39458"/>
                  </a:lnTo>
                  <a:lnTo>
                    <a:pt x="16586" y="39458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711776" y="5887719"/>
              <a:ext cx="40005" cy="155575"/>
            </a:xfrm>
            <a:custGeom>
              <a:avLst/>
              <a:gdLst/>
              <a:ahLst/>
              <a:cxnLst/>
              <a:rect l="l" t="t" r="r" b="b"/>
              <a:pathLst>
                <a:path w="40004" h="155575">
                  <a:moveTo>
                    <a:pt x="39573" y="0"/>
                  </a:moveTo>
                  <a:lnTo>
                    <a:pt x="0" y="0"/>
                  </a:lnTo>
                  <a:lnTo>
                    <a:pt x="0" y="11442"/>
                  </a:lnTo>
                  <a:lnTo>
                    <a:pt x="24879" y="11442"/>
                  </a:lnTo>
                  <a:lnTo>
                    <a:pt x="24879" y="142354"/>
                  </a:lnTo>
                  <a:lnTo>
                    <a:pt x="0" y="142354"/>
                  </a:lnTo>
                  <a:lnTo>
                    <a:pt x="0" y="155054"/>
                  </a:lnTo>
                  <a:lnTo>
                    <a:pt x="39573" y="155054"/>
                  </a:lnTo>
                  <a:lnTo>
                    <a:pt x="39573" y="142354"/>
                  </a:lnTo>
                  <a:lnTo>
                    <a:pt x="39573" y="11442"/>
                  </a:lnTo>
                  <a:lnTo>
                    <a:pt x="3957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84064" y="5938125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60">
                  <a:moveTo>
                    <a:pt x="70675" y="33413"/>
                  </a:moveTo>
                  <a:lnTo>
                    <a:pt x="0" y="33413"/>
                  </a:lnTo>
                  <a:lnTo>
                    <a:pt x="0" y="47942"/>
                  </a:lnTo>
                  <a:lnTo>
                    <a:pt x="70675" y="47942"/>
                  </a:lnTo>
                  <a:lnTo>
                    <a:pt x="70675" y="33413"/>
                  </a:lnTo>
                  <a:close/>
                </a:path>
                <a:path w="71120" h="48260">
                  <a:moveTo>
                    <a:pt x="70675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70675" y="16789"/>
                  </a:lnTo>
                  <a:lnTo>
                    <a:pt x="7067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49554" y="5887719"/>
              <a:ext cx="40005" cy="155575"/>
            </a:xfrm>
            <a:custGeom>
              <a:avLst/>
              <a:gdLst/>
              <a:ahLst/>
              <a:cxnLst/>
              <a:rect l="l" t="t" r="r" b="b"/>
              <a:pathLst>
                <a:path w="40004" h="155575">
                  <a:moveTo>
                    <a:pt x="39395" y="0"/>
                  </a:moveTo>
                  <a:lnTo>
                    <a:pt x="0" y="0"/>
                  </a:lnTo>
                  <a:lnTo>
                    <a:pt x="0" y="11442"/>
                  </a:lnTo>
                  <a:lnTo>
                    <a:pt x="0" y="142354"/>
                  </a:lnTo>
                  <a:lnTo>
                    <a:pt x="0" y="155054"/>
                  </a:lnTo>
                  <a:lnTo>
                    <a:pt x="39395" y="155054"/>
                  </a:lnTo>
                  <a:lnTo>
                    <a:pt x="39395" y="142354"/>
                  </a:lnTo>
                  <a:lnTo>
                    <a:pt x="12446" y="142354"/>
                  </a:lnTo>
                  <a:lnTo>
                    <a:pt x="12446" y="11442"/>
                  </a:lnTo>
                  <a:lnTo>
                    <a:pt x="39395" y="11442"/>
                  </a:lnTo>
                  <a:lnTo>
                    <a:pt x="39395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951345" y="5890538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56" y="0"/>
                  </a:moveTo>
                  <a:lnTo>
                    <a:pt x="0" y="0"/>
                  </a:lnTo>
                  <a:lnTo>
                    <a:pt x="2070" y="39458"/>
                  </a:lnTo>
                  <a:lnTo>
                    <a:pt x="14503" y="39458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015629" y="5898839"/>
              <a:ext cx="255234" cy="11007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293847" y="5923588"/>
              <a:ext cx="72579" cy="8532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414120" y="5890538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56" y="0"/>
                  </a:moveTo>
                  <a:lnTo>
                    <a:pt x="0" y="0"/>
                  </a:lnTo>
                  <a:lnTo>
                    <a:pt x="2070" y="39458"/>
                  </a:lnTo>
                  <a:lnTo>
                    <a:pt x="16586" y="39458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94816" y="5884303"/>
              <a:ext cx="135255" cy="158750"/>
            </a:xfrm>
            <a:custGeom>
              <a:avLst/>
              <a:gdLst/>
              <a:ahLst/>
              <a:cxnLst/>
              <a:rect l="l" t="t" r="r" b="b"/>
              <a:pathLst>
                <a:path w="135254" h="158750">
                  <a:moveTo>
                    <a:pt x="39573" y="3416"/>
                  </a:moveTo>
                  <a:lnTo>
                    <a:pt x="0" y="3416"/>
                  </a:lnTo>
                  <a:lnTo>
                    <a:pt x="0" y="14859"/>
                  </a:lnTo>
                  <a:lnTo>
                    <a:pt x="24879" y="14859"/>
                  </a:lnTo>
                  <a:lnTo>
                    <a:pt x="24879" y="145770"/>
                  </a:lnTo>
                  <a:lnTo>
                    <a:pt x="0" y="145770"/>
                  </a:lnTo>
                  <a:lnTo>
                    <a:pt x="0" y="158470"/>
                  </a:lnTo>
                  <a:lnTo>
                    <a:pt x="39573" y="158470"/>
                  </a:lnTo>
                  <a:lnTo>
                    <a:pt x="39573" y="145770"/>
                  </a:lnTo>
                  <a:lnTo>
                    <a:pt x="39573" y="14859"/>
                  </a:lnTo>
                  <a:lnTo>
                    <a:pt x="39573" y="3416"/>
                  </a:lnTo>
                  <a:close/>
                </a:path>
                <a:path w="135254" h="158750">
                  <a:moveTo>
                    <a:pt x="135128" y="79095"/>
                  </a:moveTo>
                  <a:lnTo>
                    <a:pt x="132803" y="57607"/>
                  </a:lnTo>
                  <a:lnTo>
                    <a:pt x="125806" y="37147"/>
                  </a:lnTo>
                  <a:lnTo>
                    <a:pt x="114134" y="17881"/>
                  </a:lnTo>
                  <a:lnTo>
                    <a:pt x="97802" y="0"/>
                  </a:lnTo>
                  <a:lnTo>
                    <a:pt x="89509" y="8318"/>
                  </a:lnTo>
                  <a:lnTo>
                    <a:pt x="103124" y="25476"/>
                  </a:lnTo>
                  <a:lnTo>
                    <a:pt x="112839" y="42862"/>
                  </a:lnTo>
                  <a:lnTo>
                    <a:pt x="118668" y="60667"/>
                  </a:lnTo>
                  <a:lnTo>
                    <a:pt x="120611" y="79095"/>
                  </a:lnTo>
                  <a:lnTo>
                    <a:pt x="112318" y="116484"/>
                  </a:lnTo>
                  <a:lnTo>
                    <a:pt x="108470" y="124587"/>
                  </a:lnTo>
                  <a:lnTo>
                    <a:pt x="103251" y="133096"/>
                  </a:lnTo>
                  <a:lnTo>
                    <a:pt x="96862" y="141592"/>
                  </a:lnTo>
                  <a:lnTo>
                    <a:pt x="89509" y="149707"/>
                  </a:lnTo>
                  <a:lnTo>
                    <a:pt x="97802" y="158013"/>
                  </a:lnTo>
                  <a:lnTo>
                    <a:pt x="102539" y="152920"/>
                  </a:lnTo>
                  <a:lnTo>
                    <a:pt x="120611" y="131013"/>
                  </a:lnTo>
                  <a:lnTo>
                    <a:pt x="126834" y="116484"/>
                  </a:lnTo>
                  <a:lnTo>
                    <a:pt x="129590" y="111709"/>
                  </a:lnTo>
                  <a:lnTo>
                    <a:pt x="131762" y="106349"/>
                  </a:lnTo>
                  <a:lnTo>
                    <a:pt x="133540" y="99834"/>
                  </a:lnTo>
                  <a:lnTo>
                    <a:pt x="135128" y="91554"/>
                  </a:lnTo>
                  <a:lnTo>
                    <a:pt x="135128" y="7909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80297" y="6306411"/>
              <a:ext cx="898764" cy="149529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697260" y="6354190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60">
                  <a:moveTo>
                    <a:pt x="72745" y="33223"/>
                  </a:moveTo>
                  <a:lnTo>
                    <a:pt x="0" y="33223"/>
                  </a:lnTo>
                  <a:lnTo>
                    <a:pt x="0" y="47764"/>
                  </a:lnTo>
                  <a:lnTo>
                    <a:pt x="72745" y="47764"/>
                  </a:lnTo>
                  <a:lnTo>
                    <a:pt x="72745" y="33223"/>
                  </a:lnTo>
                  <a:close/>
                </a:path>
                <a:path w="73025" h="48260">
                  <a:moveTo>
                    <a:pt x="72745" y="0"/>
                  </a:moveTo>
                  <a:lnTo>
                    <a:pt x="0" y="0"/>
                  </a:lnTo>
                  <a:lnTo>
                    <a:pt x="0" y="16611"/>
                  </a:lnTo>
                  <a:lnTo>
                    <a:pt x="72745" y="16611"/>
                  </a:lnTo>
                  <a:lnTo>
                    <a:pt x="7274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6138" y="6306411"/>
              <a:ext cx="622793" cy="14952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520677" y="6446253"/>
              <a:ext cx="93345" cy="12700"/>
            </a:xfrm>
            <a:custGeom>
              <a:avLst/>
              <a:gdLst/>
              <a:ahLst/>
              <a:cxnLst/>
              <a:rect l="l" t="t" r="r" b="b"/>
              <a:pathLst>
                <a:path w="93345" h="12700">
                  <a:moveTo>
                    <a:pt x="93319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93319" y="12458"/>
                  </a:lnTo>
                  <a:lnTo>
                    <a:pt x="9331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627131" y="6339467"/>
              <a:ext cx="64456" cy="8532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5722518" y="6339471"/>
              <a:ext cx="62230" cy="85725"/>
            </a:xfrm>
            <a:custGeom>
              <a:avLst/>
              <a:gdLst/>
              <a:ahLst/>
              <a:cxnLst/>
              <a:rect l="l" t="t" r="r" b="b"/>
              <a:pathLst>
                <a:path w="62229" h="85725">
                  <a:moveTo>
                    <a:pt x="62204" y="58331"/>
                  </a:moveTo>
                  <a:lnTo>
                    <a:pt x="60134" y="50012"/>
                  </a:lnTo>
                  <a:lnTo>
                    <a:pt x="53911" y="43611"/>
                  </a:lnTo>
                  <a:lnTo>
                    <a:pt x="45618" y="39458"/>
                  </a:lnTo>
                  <a:lnTo>
                    <a:pt x="31102" y="35306"/>
                  </a:lnTo>
                  <a:lnTo>
                    <a:pt x="22809" y="31153"/>
                  </a:lnTo>
                  <a:lnTo>
                    <a:pt x="16586" y="29083"/>
                  </a:lnTo>
                  <a:lnTo>
                    <a:pt x="14516" y="24930"/>
                  </a:lnTo>
                  <a:lnTo>
                    <a:pt x="14516" y="20764"/>
                  </a:lnTo>
                  <a:lnTo>
                    <a:pt x="16586" y="16611"/>
                  </a:lnTo>
                  <a:lnTo>
                    <a:pt x="20726" y="12458"/>
                  </a:lnTo>
                  <a:lnTo>
                    <a:pt x="26949" y="12458"/>
                  </a:lnTo>
                  <a:lnTo>
                    <a:pt x="37325" y="10388"/>
                  </a:lnTo>
                  <a:lnTo>
                    <a:pt x="58064" y="14541"/>
                  </a:lnTo>
                  <a:lnTo>
                    <a:pt x="53911" y="0"/>
                  </a:lnTo>
                  <a:lnTo>
                    <a:pt x="26949" y="0"/>
                  </a:lnTo>
                  <a:lnTo>
                    <a:pt x="12433" y="4152"/>
                  </a:lnTo>
                  <a:lnTo>
                    <a:pt x="4140" y="10388"/>
                  </a:lnTo>
                  <a:lnTo>
                    <a:pt x="0" y="18694"/>
                  </a:lnTo>
                  <a:lnTo>
                    <a:pt x="0" y="27000"/>
                  </a:lnTo>
                  <a:lnTo>
                    <a:pt x="31102" y="50012"/>
                  </a:lnTo>
                  <a:lnTo>
                    <a:pt x="41465" y="52095"/>
                  </a:lnTo>
                  <a:lnTo>
                    <a:pt x="45618" y="56248"/>
                  </a:lnTo>
                  <a:lnTo>
                    <a:pt x="47688" y="60401"/>
                  </a:lnTo>
                  <a:lnTo>
                    <a:pt x="47688" y="66636"/>
                  </a:lnTo>
                  <a:lnTo>
                    <a:pt x="43548" y="70789"/>
                  </a:lnTo>
                  <a:lnTo>
                    <a:pt x="39395" y="72859"/>
                  </a:lnTo>
                  <a:lnTo>
                    <a:pt x="22809" y="72859"/>
                  </a:lnTo>
                  <a:lnTo>
                    <a:pt x="8293" y="70789"/>
                  </a:lnTo>
                  <a:lnTo>
                    <a:pt x="0" y="68707"/>
                  </a:lnTo>
                  <a:lnTo>
                    <a:pt x="4140" y="83248"/>
                  </a:lnTo>
                  <a:lnTo>
                    <a:pt x="16586" y="85318"/>
                  </a:lnTo>
                  <a:lnTo>
                    <a:pt x="31102" y="85318"/>
                  </a:lnTo>
                  <a:lnTo>
                    <a:pt x="39395" y="83248"/>
                  </a:lnTo>
                  <a:lnTo>
                    <a:pt x="45618" y="81165"/>
                  </a:lnTo>
                  <a:lnTo>
                    <a:pt x="53911" y="79095"/>
                  </a:lnTo>
                  <a:lnTo>
                    <a:pt x="62204" y="66636"/>
                  </a:lnTo>
                  <a:lnTo>
                    <a:pt x="62204" y="60401"/>
                  </a:lnTo>
                  <a:lnTo>
                    <a:pt x="62204" y="5833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805640" y="6339640"/>
              <a:ext cx="80873" cy="8324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917615" y="6300012"/>
              <a:ext cx="46355" cy="158115"/>
            </a:xfrm>
            <a:custGeom>
              <a:avLst/>
              <a:gdLst/>
              <a:ahLst/>
              <a:cxnLst/>
              <a:rect l="l" t="t" r="r" b="b"/>
              <a:pathLst>
                <a:path w="46354" h="158114">
                  <a:moveTo>
                    <a:pt x="45796" y="8305"/>
                  </a:moveTo>
                  <a:lnTo>
                    <a:pt x="8293" y="39458"/>
                  </a:lnTo>
                  <a:lnTo>
                    <a:pt x="0" y="66459"/>
                  </a:lnTo>
                  <a:lnTo>
                    <a:pt x="0" y="78917"/>
                  </a:lnTo>
                  <a:lnTo>
                    <a:pt x="2336" y="100406"/>
                  </a:lnTo>
                  <a:lnTo>
                    <a:pt x="9347" y="120865"/>
                  </a:lnTo>
                  <a:lnTo>
                    <a:pt x="21069" y="140131"/>
                  </a:lnTo>
                  <a:lnTo>
                    <a:pt x="37490" y="158013"/>
                  </a:lnTo>
                  <a:lnTo>
                    <a:pt x="45796" y="149707"/>
                  </a:lnTo>
                  <a:lnTo>
                    <a:pt x="38722" y="141592"/>
                  </a:lnTo>
                  <a:lnTo>
                    <a:pt x="32829" y="133096"/>
                  </a:lnTo>
                  <a:lnTo>
                    <a:pt x="22974" y="116471"/>
                  </a:lnTo>
                  <a:lnTo>
                    <a:pt x="14516" y="78917"/>
                  </a:lnTo>
                  <a:lnTo>
                    <a:pt x="16484" y="60299"/>
                  </a:lnTo>
                  <a:lnTo>
                    <a:pt x="22377" y="42062"/>
                  </a:lnTo>
                  <a:lnTo>
                    <a:pt x="32156" y="24599"/>
                  </a:lnTo>
                  <a:lnTo>
                    <a:pt x="45796" y="830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023548" y="6306411"/>
              <a:ext cx="967368" cy="1185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003360" y="6306238"/>
              <a:ext cx="1469197" cy="152471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8486026" y="6446253"/>
              <a:ext cx="93345" cy="12700"/>
            </a:xfrm>
            <a:custGeom>
              <a:avLst/>
              <a:gdLst/>
              <a:ahLst/>
              <a:cxnLst/>
              <a:rect l="l" t="t" r="r" b="b"/>
              <a:pathLst>
                <a:path w="93345" h="12700">
                  <a:moveTo>
                    <a:pt x="93319" y="0"/>
                  </a:moveTo>
                  <a:lnTo>
                    <a:pt x="0" y="0"/>
                  </a:lnTo>
                  <a:lnTo>
                    <a:pt x="0" y="12458"/>
                  </a:lnTo>
                  <a:lnTo>
                    <a:pt x="93319" y="12458"/>
                  </a:lnTo>
                  <a:lnTo>
                    <a:pt x="9331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584709" y="6314719"/>
              <a:ext cx="257309" cy="11024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866901" y="6339467"/>
              <a:ext cx="68604" cy="8532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962463" y="6306411"/>
              <a:ext cx="66357" cy="116473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9072359" y="6397802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7127" y="6223"/>
                  </a:moveTo>
                  <a:lnTo>
                    <a:pt x="22987" y="2070"/>
                  </a:lnTo>
                  <a:lnTo>
                    <a:pt x="18834" y="0"/>
                  </a:lnTo>
                  <a:lnTo>
                    <a:pt x="14693" y="0"/>
                  </a:lnTo>
                  <a:lnTo>
                    <a:pt x="12623" y="0"/>
                  </a:lnTo>
                  <a:lnTo>
                    <a:pt x="8470" y="2070"/>
                  </a:lnTo>
                  <a:lnTo>
                    <a:pt x="4152" y="4152"/>
                  </a:lnTo>
                  <a:lnTo>
                    <a:pt x="0" y="10375"/>
                  </a:lnTo>
                  <a:lnTo>
                    <a:pt x="0" y="14528"/>
                  </a:lnTo>
                  <a:lnTo>
                    <a:pt x="2082" y="20764"/>
                  </a:lnTo>
                  <a:lnTo>
                    <a:pt x="6223" y="24917"/>
                  </a:lnTo>
                  <a:lnTo>
                    <a:pt x="10541" y="26987"/>
                  </a:lnTo>
                  <a:lnTo>
                    <a:pt x="16764" y="26987"/>
                  </a:lnTo>
                  <a:lnTo>
                    <a:pt x="20916" y="24917"/>
                  </a:lnTo>
                  <a:lnTo>
                    <a:pt x="25057" y="20764"/>
                  </a:lnTo>
                  <a:lnTo>
                    <a:pt x="27127" y="16611"/>
                  </a:lnTo>
                  <a:lnTo>
                    <a:pt x="27127" y="6223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147192" y="6339467"/>
              <a:ext cx="64284" cy="8532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240682" y="6339467"/>
              <a:ext cx="163991" cy="8532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9448038" y="6306413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69" y="0"/>
                  </a:moveTo>
                  <a:lnTo>
                    <a:pt x="0" y="0"/>
                  </a:lnTo>
                  <a:lnTo>
                    <a:pt x="2082" y="39458"/>
                  </a:lnTo>
                  <a:lnTo>
                    <a:pt x="16598" y="39458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531160" y="6300190"/>
              <a:ext cx="45720" cy="158115"/>
            </a:xfrm>
            <a:custGeom>
              <a:avLst/>
              <a:gdLst/>
              <a:ahLst/>
              <a:cxnLst/>
              <a:rect l="l" t="t" r="r" b="b"/>
              <a:pathLst>
                <a:path w="45720" h="158114">
                  <a:moveTo>
                    <a:pt x="45618" y="78917"/>
                  </a:moveTo>
                  <a:lnTo>
                    <a:pt x="43294" y="57531"/>
                  </a:lnTo>
                  <a:lnTo>
                    <a:pt x="36296" y="37122"/>
                  </a:lnTo>
                  <a:lnTo>
                    <a:pt x="24625" y="17881"/>
                  </a:lnTo>
                  <a:lnTo>
                    <a:pt x="8293" y="0"/>
                  </a:lnTo>
                  <a:lnTo>
                    <a:pt x="0" y="8305"/>
                  </a:lnTo>
                  <a:lnTo>
                    <a:pt x="13614" y="24599"/>
                  </a:lnTo>
                  <a:lnTo>
                    <a:pt x="23329" y="42049"/>
                  </a:lnTo>
                  <a:lnTo>
                    <a:pt x="29159" y="60286"/>
                  </a:lnTo>
                  <a:lnTo>
                    <a:pt x="31102" y="78917"/>
                  </a:lnTo>
                  <a:lnTo>
                    <a:pt x="22809" y="116471"/>
                  </a:lnTo>
                  <a:lnTo>
                    <a:pt x="18961" y="124587"/>
                  </a:lnTo>
                  <a:lnTo>
                    <a:pt x="13741" y="133083"/>
                  </a:lnTo>
                  <a:lnTo>
                    <a:pt x="7353" y="141592"/>
                  </a:lnTo>
                  <a:lnTo>
                    <a:pt x="0" y="149694"/>
                  </a:lnTo>
                  <a:lnTo>
                    <a:pt x="8293" y="158013"/>
                  </a:lnTo>
                  <a:lnTo>
                    <a:pt x="13030" y="152908"/>
                  </a:lnTo>
                  <a:lnTo>
                    <a:pt x="18148" y="146850"/>
                  </a:lnTo>
                  <a:lnTo>
                    <a:pt x="31102" y="131013"/>
                  </a:lnTo>
                  <a:lnTo>
                    <a:pt x="37325" y="116471"/>
                  </a:lnTo>
                  <a:lnTo>
                    <a:pt x="40081" y="111696"/>
                  </a:lnTo>
                  <a:lnTo>
                    <a:pt x="42252" y="106349"/>
                  </a:lnTo>
                  <a:lnTo>
                    <a:pt x="44030" y="99822"/>
                  </a:lnTo>
                  <a:lnTo>
                    <a:pt x="45618" y="91554"/>
                  </a:lnTo>
                  <a:lnTo>
                    <a:pt x="45618" y="78917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680297" y="6559954"/>
              <a:ext cx="64456" cy="8532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767737" y="6559781"/>
              <a:ext cx="163647" cy="8549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958514" y="6526725"/>
              <a:ext cx="66357" cy="116473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5162105" y="6574319"/>
              <a:ext cx="421640" cy="71120"/>
            </a:xfrm>
            <a:custGeom>
              <a:avLst/>
              <a:gdLst/>
              <a:ahLst/>
              <a:cxnLst/>
              <a:rect l="l" t="t" r="r" b="b"/>
              <a:pathLst>
                <a:path w="421639" h="71120">
                  <a:moveTo>
                    <a:pt x="70675" y="33413"/>
                  </a:moveTo>
                  <a:lnTo>
                    <a:pt x="0" y="33413"/>
                  </a:lnTo>
                  <a:lnTo>
                    <a:pt x="0" y="47942"/>
                  </a:lnTo>
                  <a:lnTo>
                    <a:pt x="70675" y="47942"/>
                  </a:lnTo>
                  <a:lnTo>
                    <a:pt x="70675" y="33413"/>
                  </a:lnTo>
                  <a:close/>
                </a:path>
                <a:path w="421639" h="71120">
                  <a:moveTo>
                    <a:pt x="70675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70675" y="16789"/>
                  </a:lnTo>
                  <a:lnTo>
                    <a:pt x="70675" y="0"/>
                  </a:lnTo>
                  <a:close/>
                </a:path>
                <a:path w="421639" h="71120">
                  <a:moveTo>
                    <a:pt x="421474" y="54343"/>
                  </a:moveTo>
                  <a:lnTo>
                    <a:pt x="419404" y="48120"/>
                  </a:lnTo>
                  <a:lnTo>
                    <a:pt x="415251" y="41884"/>
                  </a:lnTo>
                  <a:lnTo>
                    <a:pt x="411099" y="39814"/>
                  </a:lnTo>
                  <a:lnTo>
                    <a:pt x="404888" y="39814"/>
                  </a:lnTo>
                  <a:lnTo>
                    <a:pt x="402805" y="39814"/>
                  </a:lnTo>
                  <a:lnTo>
                    <a:pt x="398665" y="41884"/>
                  </a:lnTo>
                  <a:lnTo>
                    <a:pt x="392442" y="46037"/>
                  </a:lnTo>
                  <a:lnTo>
                    <a:pt x="390372" y="52273"/>
                  </a:lnTo>
                  <a:lnTo>
                    <a:pt x="390372" y="58496"/>
                  </a:lnTo>
                  <a:lnTo>
                    <a:pt x="392442" y="64731"/>
                  </a:lnTo>
                  <a:lnTo>
                    <a:pt x="396582" y="68884"/>
                  </a:lnTo>
                  <a:lnTo>
                    <a:pt x="400735" y="70967"/>
                  </a:lnTo>
                  <a:lnTo>
                    <a:pt x="409028" y="70967"/>
                  </a:lnTo>
                  <a:lnTo>
                    <a:pt x="413181" y="68884"/>
                  </a:lnTo>
                  <a:lnTo>
                    <a:pt x="419404" y="64731"/>
                  </a:lnTo>
                  <a:lnTo>
                    <a:pt x="421474" y="60579"/>
                  </a:lnTo>
                  <a:lnTo>
                    <a:pt x="421474" y="54343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631278" y="6559954"/>
              <a:ext cx="159845" cy="8532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11861" y="6559954"/>
              <a:ext cx="66357" cy="8532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01028" y="6526725"/>
              <a:ext cx="70677" cy="1185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486323" y="6526725"/>
              <a:ext cx="969442" cy="11855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9443897" y="6618286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49" y="12458"/>
                  </a:moveTo>
                  <a:lnTo>
                    <a:pt x="24879" y="6223"/>
                  </a:lnTo>
                  <a:lnTo>
                    <a:pt x="22809" y="2070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12433" y="0"/>
                  </a:lnTo>
                  <a:lnTo>
                    <a:pt x="6223" y="2070"/>
                  </a:lnTo>
                  <a:lnTo>
                    <a:pt x="2070" y="6223"/>
                  </a:lnTo>
                  <a:lnTo>
                    <a:pt x="0" y="10375"/>
                  </a:lnTo>
                  <a:lnTo>
                    <a:pt x="0" y="16611"/>
                  </a:lnTo>
                  <a:lnTo>
                    <a:pt x="2070" y="20764"/>
                  </a:lnTo>
                  <a:lnTo>
                    <a:pt x="6223" y="24917"/>
                  </a:lnTo>
                  <a:lnTo>
                    <a:pt x="10363" y="27000"/>
                  </a:lnTo>
                  <a:lnTo>
                    <a:pt x="16586" y="27000"/>
                  </a:lnTo>
                  <a:lnTo>
                    <a:pt x="24879" y="22847"/>
                  </a:lnTo>
                  <a:lnTo>
                    <a:pt x="26949" y="16611"/>
                  </a:lnTo>
                  <a:lnTo>
                    <a:pt x="26949" y="12458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516479" y="6559954"/>
              <a:ext cx="64457" cy="8532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612042" y="6559954"/>
              <a:ext cx="163992" cy="85321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9819576" y="6526732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834" y="0"/>
                  </a:moveTo>
                  <a:lnTo>
                    <a:pt x="0" y="0"/>
                  </a:lnTo>
                  <a:lnTo>
                    <a:pt x="2070" y="39458"/>
                  </a:lnTo>
                  <a:lnTo>
                    <a:pt x="16764" y="39458"/>
                  </a:lnTo>
                  <a:lnTo>
                    <a:pt x="18834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900628" y="6520497"/>
              <a:ext cx="48260" cy="158115"/>
            </a:xfrm>
            <a:custGeom>
              <a:avLst/>
              <a:gdLst/>
              <a:ahLst/>
              <a:cxnLst/>
              <a:rect l="l" t="t" r="r" b="b"/>
              <a:pathLst>
                <a:path w="48259" h="158115">
                  <a:moveTo>
                    <a:pt x="47688" y="78917"/>
                  </a:moveTo>
                  <a:lnTo>
                    <a:pt x="45351" y="57835"/>
                  </a:lnTo>
                  <a:lnTo>
                    <a:pt x="38354" y="37909"/>
                  </a:lnTo>
                  <a:lnTo>
                    <a:pt x="26695" y="18757"/>
                  </a:lnTo>
                  <a:lnTo>
                    <a:pt x="10363" y="0"/>
                  </a:lnTo>
                  <a:lnTo>
                    <a:pt x="0" y="10388"/>
                  </a:lnTo>
                  <a:lnTo>
                    <a:pt x="14795" y="26390"/>
                  </a:lnTo>
                  <a:lnTo>
                    <a:pt x="25133" y="43357"/>
                  </a:lnTo>
                  <a:lnTo>
                    <a:pt x="31191" y="61493"/>
                  </a:lnTo>
                  <a:lnTo>
                    <a:pt x="33172" y="81000"/>
                  </a:lnTo>
                  <a:lnTo>
                    <a:pt x="24879" y="116484"/>
                  </a:lnTo>
                  <a:lnTo>
                    <a:pt x="20116" y="125463"/>
                  </a:lnTo>
                  <a:lnTo>
                    <a:pt x="14770" y="133870"/>
                  </a:lnTo>
                  <a:lnTo>
                    <a:pt x="8255" y="141884"/>
                  </a:lnTo>
                  <a:lnTo>
                    <a:pt x="0" y="149707"/>
                  </a:lnTo>
                  <a:lnTo>
                    <a:pt x="8293" y="158013"/>
                  </a:lnTo>
                  <a:lnTo>
                    <a:pt x="39395" y="116484"/>
                  </a:lnTo>
                  <a:lnTo>
                    <a:pt x="47688" y="91554"/>
                  </a:lnTo>
                  <a:lnTo>
                    <a:pt x="47688" y="78917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718543" y="6782345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59">
                  <a:moveTo>
                    <a:pt x="70675" y="33413"/>
                  </a:moveTo>
                  <a:lnTo>
                    <a:pt x="0" y="33413"/>
                  </a:lnTo>
                  <a:lnTo>
                    <a:pt x="0" y="47942"/>
                  </a:lnTo>
                  <a:lnTo>
                    <a:pt x="70675" y="47942"/>
                  </a:lnTo>
                  <a:lnTo>
                    <a:pt x="70675" y="33413"/>
                  </a:lnTo>
                  <a:close/>
                </a:path>
                <a:path w="71120" h="48259">
                  <a:moveTo>
                    <a:pt x="70675" y="0"/>
                  </a:moveTo>
                  <a:lnTo>
                    <a:pt x="0" y="0"/>
                  </a:lnTo>
                  <a:lnTo>
                    <a:pt x="0" y="16789"/>
                  </a:lnTo>
                  <a:lnTo>
                    <a:pt x="70675" y="16789"/>
                  </a:lnTo>
                  <a:lnTo>
                    <a:pt x="7067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676149" y="6526725"/>
              <a:ext cx="2019585" cy="77568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720619" y="6520495"/>
              <a:ext cx="5344205" cy="781915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11110607" y="7033996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7127" y="12458"/>
                  </a:moveTo>
                  <a:lnTo>
                    <a:pt x="25057" y="6223"/>
                  </a:lnTo>
                  <a:lnTo>
                    <a:pt x="22987" y="2070"/>
                  </a:lnTo>
                  <a:lnTo>
                    <a:pt x="18669" y="0"/>
                  </a:lnTo>
                  <a:lnTo>
                    <a:pt x="14516" y="0"/>
                  </a:lnTo>
                  <a:lnTo>
                    <a:pt x="12446" y="0"/>
                  </a:lnTo>
                  <a:lnTo>
                    <a:pt x="6223" y="2070"/>
                  </a:lnTo>
                  <a:lnTo>
                    <a:pt x="4152" y="4152"/>
                  </a:lnTo>
                  <a:lnTo>
                    <a:pt x="0" y="10375"/>
                  </a:lnTo>
                  <a:lnTo>
                    <a:pt x="0" y="14528"/>
                  </a:lnTo>
                  <a:lnTo>
                    <a:pt x="2082" y="20764"/>
                  </a:lnTo>
                  <a:lnTo>
                    <a:pt x="6223" y="24917"/>
                  </a:lnTo>
                  <a:lnTo>
                    <a:pt x="10375" y="26987"/>
                  </a:lnTo>
                  <a:lnTo>
                    <a:pt x="16598" y="26987"/>
                  </a:lnTo>
                  <a:lnTo>
                    <a:pt x="20739" y="24917"/>
                  </a:lnTo>
                  <a:lnTo>
                    <a:pt x="25057" y="22834"/>
                  </a:lnTo>
                  <a:lnTo>
                    <a:pt x="27127" y="16611"/>
                  </a:lnTo>
                  <a:lnTo>
                    <a:pt x="27127" y="12458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1185269" y="6975833"/>
              <a:ext cx="64284" cy="8532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278585" y="6975833"/>
              <a:ext cx="163992" cy="8532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1486287" y="6942607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69" y="0"/>
                  </a:moveTo>
                  <a:lnTo>
                    <a:pt x="0" y="0"/>
                  </a:lnTo>
                  <a:lnTo>
                    <a:pt x="2082" y="39458"/>
                  </a:lnTo>
                  <a:lnTo>
                    <a:pt x="16598" y="39458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1571313" y="6936384"/>
              <a:ext cx="45720" cy="158115"/>
            </a:xfrm>
            <a:custGeom>
              <a:avLst/>
              <a:gdLst/>
              <a:ahLst/>
              <a:cxnLst/>
              <a:rect l="l" t="t" r="r" b="b"/>
              <a:pathLst>
                <a:path w="45720" h="158115">
                  <a:moveTo>
                    <a:pt x="45618" y="78917"/>
                  </a:moveTo>
                  <a:lnTo>
                    <a:pt x="43281" y="57823"/>
                  </a:lnTo>
                  <a:lnTo>
                    <a:pt x="36283" y="37896"/>
                  </a:lnTo>
                  <a:lnTo>
                    <a:pt x="24625" y="18757"/>
                  </a:lnTo>
                  <a:lnTo>
                    <a:pt x="8293" y="0"/>
                  </a:lnTo>
                  <a:lnTo>
                    <a:pt x="0" y="10375"/>
                  </a:lnTo>
                  <a:lnTo>
                    <a:pt x="13601" y="26377"/>
                  </a:lnTo>
                  <a:lnTo>
                    <a:pt x="23329" y="43345"/>
                  </a:lnTo>
                  <a:lnTo>
                    <a:pt x="29159" y="61493"/>
                  </a:lnTo>
                  <a:lnTo>
                    <a:pt x="31102" y="80987"/>
                  </a:lnTo>
                  <a:lnTo>
                    <a:pt x="22809" y="116471"/>
                  </a:lnTo>
                  <a:lnTo>
                    <a:pt x="18948" y="125463"/>
                  </a:lnTo>
                  <a:lnTo>
                    <a:pt x="13741" y="133858"/>
                  </a:lnTo>
                  <a:lnTo>
                    <a:pt x="7353" y="141884"/>
                  </a:lnTo>
                  <a:lnTo>
                    <a:pt x="0" y="149694"/>
                  </a:lnTo>
                  <a:lnTo>
                    <a:pt x="8293" y="158000"/>
                  </a:lnTo>
                  <a:lnTo>
                    <a:pt x="13030" y="152908"/>
                  </a:lnTo>
                  <a:lnTo>
                    <a:pt x="18148" y="146850"/>
                  </a:lnTo>
                  <a:lnTo>
                    <a:pt x="31102" y="131013"/>
                  </a:lnTo>
                  <a:lnTo>
                    <a:pt x="37325" y="116471"/>
                  </a:lnTo>
                  <a:lnTo>
                    <a:pt x="40081" y="111671"/>
                  </a:lnTo>
                  <a:lnTo>
                    <a:pt x="42252" y="106260"/>
                  </a:lnTo>
                  <a:lnTo>
                    <a:pt x="44030" y="99682"/>
                  </a:lnTo>
                  <a:lnTo>
                    <a:pt x="45618" y="91376"/>
                  </a:lnTo>
                  <a:lnTo>
                    <a:pt x="45618" y="78917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790745" y="7626743"/>
              <a:ext cx="71120" cy="50165"/>
            </a:xfrm>
            <a:custGeom>
              <a:avLst/>
              <a:gdLst/>
              <a:ahLst/>
              <a:cxnLst/>
              <a:rect l="l" t="t" r="r" b="b"/>
              <a:pathLst>
                <a:path w="71120" h="50165">
                  <a:moveTo>
                    <a:pt x="70497" y="33223"/>
                  </a:moveTo>
                  <a:lnTo>
                    <a:pt x="0" y="33223"/>
                  </a:lnTo>
                  <a:lnTo>
                    <a:pt x="0" y="49847"/>
                  </a:lnTo>
                  <a:lnTo>
                    <a:pt x="70497" y="49847"/>
                  </a:lnTo>
                  <a:lnTo>
                    <a:pt x="70497" y="33223"/>
                  </a:lnTo>
                  <a:close/>
                </a:path>
                <a:path w="71120" h="50165">
                  <a:moveTo>
                    <a:pt x="70497" y="0"/>
                  </a:moveTo>
                  <a:lnTo>
                    <a:pt x="0" y="0"/>
                  </a:lnTo>
                  <a:lnTo>
                    <a:pt x="0" y="16611"/>
                  </a:lnTo>
                  <a:lnTo>
                    <a:pt x="70497" y="16611"/>
                  </a:lnTo>
                  <a:lnTo>
                    <a:pt x="70497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350578" y="7670355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62" y="12458"/>
                  </a:moveTo>
                  <a:lnTo>
                    <a:pt x="24879" y="6235"/>
                  </a:lnTo>
                  <a:lnTo>
                    <a:pt x="22809" y="2082"/>
                  </a:lnTo>
                  <a:lnTo>
                    <a:pt x="16586" y="0"/>
                  </a:lnTo>
                  <a:lnTo>
                    <a:pt x="14516" y="0"/>
                  </a:lnTo>
                  <a:lnTo>
                    <a:pt x="12446" y="0"/>
                  </a:lnTo>
                  <a:lnTo>
                    <a:pt x="6223" y="2082"/>
                  </a:lnTo>
                  <a:lnTo>
                    <a:pt x="2070" y="6235"/>
                  </a:lnTo>
                  <a:lnTo>
                    <a:pt x="0" y="10388"/>
                  </a:lnTo>
                  <a:lnTo>
                    <a:pt x="0" y="16611"/>
                  </a:lnTo>
                  <a:lnTo>
                    <a:pt x="2070" y="20764"/>
                  </a:lnTo>
                  <a:lnTo>
                    <a:pt x="6223" y="24917"/>
                  </a:lnTo>
                  <a:lnTo>
                    <a:pt x="10375" y="27000"/>
                  </a:lnTo>
                  <a:lnTo>
                    <a:pt x="16586" y="27000"/>
                  </a:lnTo>
                  <a:lnTo>
                    <a:pt x="24879" y="22847"/>
                  </a:lnTo>
                  <a:lnTo>
                    <a:pt x="26962" y="18694"/>
                  </a:lnTo>
                  <a:lnTo>
                    <a:pt x="26962" y="12458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425237" y="7612026"/>
              <a:ext cx="64284" cy="85321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518726" y="7612026"/>
              <a:ext cx="163819" cy="8514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9726257" y="7580883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8669" y="0"/>
                  </a:moveTo>
                  <a:lnTo>
                    <a:pt x="0" y="0"/>
                  </a:lnTo>
                  <a:lnTo>
                    <a:pt x="2082" y="37553"/>
                  </a:lnTo>
                  <a:lnTo>
                    <a:pt x="16598" y="37553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809213" y="7574647"/>
              <a:ext cx="46355" cy="156210"/>
            </a:xfrm>
            <a:custGeom>
              <a:avLst/>
              <a:gdLst/>
              <a:ahLst/>
              <a:cxnLst/>
              <a:rect l="l" t="t" r="r" b="b"/>
              <a:pathLst>
                <a:path w="46354" h="156209">
                  <a:moveTo>
                    <a:pt x="45783" y="77012"/>
                  </a:moveTo>
                  <a:lnTo>
                    <a:pt x="43446" y="55930"/>
                  </a:lnTo>
                  <a:lnTo>
                    <a:pt x="36436" y="36169"/>
                  </a:lnTo>
                  <a:lnTo>
                    <a:pt x="24714" y="17589"/>
                  </a:lnTo>
                  <a:lnTo>
                    <a:pt x="8293" y="0"/>
                  </a:lnTo>
                  <a:lnTo>
                    <a:pt x="0" y="8305"/>
                  </a:lnTo>
                  <a:lnTo>
                    <a:pt x="13703" y="24409"/>
                  </a:lnTo>
                  <a:lnTo>
                    <a:pt x="23469" y="41427"/>
                  </a:lnTo>
                  <a:lnTo>
                    <a:pt x="29324" y="59588"/>
                  </a:lnTo>
                  <a:lnTo>
                    <a:pt x="31267" y="79095"/>
                  </a:lnTo>
                  <a:lnTo>
                    <a:pt x="22974" y="114401"/>
                  </a:lnTo>
                  <a:lnTo>
                    <a:pt x="19100" y="123418"/>
                  </a:lnTo>
                  <a:lnTo>
                    <a:pt x="13817" y="131876"/>
                  </a:lnTo>
                  <a:lnTo>
                    <a:pt x="7378" y="139954"/>
                  </a:lnTo>
                  <a:lnTo>
                    <a:pt x="0" y="147802"/>
                  </a:lnTo>
                  <a:lnTo>
                    <a:pt x="8293" y="156108"/>
                  </a:lnTo>
                  <a:lnTo>
                    <a:pt x="37490" y="116471"/>
                  </a:lnTo>
                  <a:lnTo>
                    <a:pt x="45783" y="89484"/>
                  </a:lnTo>
                  <a:lnTo>
                    <a:pt x="45783" y="77012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676149" y="7574471"/>
              <a:ext cx="6093837" cy="57267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722117" y="7878203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49" y="12471"/>
                  </a:moveTo>
                  <a:lnTo>
                    <a:pt x="24879" y="6235"/>
                  </a:lnTo>
                  <a:lnTo>
                    <a:pt x="22809" y="2082"/>
                  </a:lnTo>
                  <a:lnTo>
                    <a:pt x="16586" y="0"/>
                  </a:lnTo>
                  <a:lnTo>
                    <a:pt x="12433" y="0"/>
                  </a:lnTo>
                  <a:lnTo>
                    <a:pt x="6223" y="2082"/>
                  </a:lnTo>
                  <a:lnTo>
                    <a:pt x="2070" y="6235"/>
                  </a:lnTo>
                  <a:lnTo>
                    <a:pt x="0" y="10388"/>
                  </a:lnTo>
                  <a:lnTo>
                    <a:pt x="0" y="16624"/>
                  </a:lnTo>
                  <a:lnTo>
                    <a:pt x="4140" y="24930"/>
                  </a:lnTo>
                  <a:lnTo>
                    <a:pt x="10363" y="27000"/>
                  </a:lnTo>
                  <a:lnTo>
                    <a:pt x="14516" y="27000"/>
                  </a:lnTo>
                  <a:lnTo>
                    <a:pt x="20739" y="24930"/>
                  </a:lnTo>
                  <a:lnTo>
                    <a:pt x="24879" y="22847"/>
                  </a:lnTo>
                  <a:lnTo>
                    <a:pt x="26949" y="16624"/>
                  </a:lnTo>
                  <a:lnTo>
                    <a:pt x="26949" y="12471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794698" y="7820052"/>
              <a:ext cx="64456" cy="851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890259" y="7820052"/>
              <a:ext cx="163818" cy="85149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0097617" y="7788731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8669" y="0"/>
                  </a:moveTo>
                  <a:lnTo>
                    <a:pt x="0" y="0"/>
                  </a:lnTo>
                  <a:lnTo>
                    <a:pt x="2082" y="37553"/>
                  </a:lnTo>
                  <a:lnTo>
                    <a:pt x="16598" y="37553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178669" y="7782508"/>
              <a:ext cx="48260" cy="156210"/>
            </a:xfrm>
            <a:custGeom>
              <a:avLst/>
              <a:gdLst/>
              <a:ahLst/>
              <a:cxnLst/>
              <a:rect l="l" t="t" r="r" b="b"/>
              <a:pathLst>
                <a:path w="48259" h="156209">
                  <a:moveTo>
                    <a:pt x="47688" y="77012"/>
                  </a:moveTo>
                  <a:lnTo>
                    <a:pt x="45364" y="55918"/>
                  </a:lnTo>
                  <a:lnTo>
                    <a:pt x="38366" y="36169"/>
                  </a:lnTo>
                  <a:lnTo>
                    <a:pt x="26695" y="17576"/>
                  </a:lnTo>
                  <a:lnTo>
                    <a:pt x="10363" y="0"/>
                  </a:lnTo>
                  <a:lnTo>
                    <a:pt x="0" y="8305"/>
                  </a:lnTo>
                  <a:lnTo>
                    <a:pt x="14808" y="24333"/>
                  </a:lnTo>
                  <a:lnTo>
                    <a:pt x="25146" y="41363"/>
                  </a:lnTo>
                  <a:lnTo>
                    <a:pt x="31203" y="59563"/>
                  </a:lnTo>
                  <a:lnTo>
                    <a:pt x="33172" y="79082"/>
                  </a:lnTo>
                  <a:lnTo>
                    <a:pt x="24879" y="114388"/>
                  </a:lnTo>
                  <a:lnTo>
                    <a:pt x="20116" y="123380"/>
                  </a:lnTo>
                  <a:lnTo>
                    <a:pt x="14770" y="131800"/>
                  </a:lnTo>
                  <a:lnTo>
                    <a:pt x="8255" y="139877"/>
                  </a:lnTo>
                  <a:lnTo>
                    <a:pt x="0" y="147789"/>
                  </a:lnTo>
                  <a:lnTo>
                    <a:pt x="8293" y="156095"/>
                  </a:lnTo>
                  <a:lnTo>
                    <a:pt x="39395" y="116471"/>
                  </a:lnTo>
                  <a:lnTo>
                    <a:pt x="40982" y="110502"/>
                  </a:lnTo>
                  <a:lnTo>
                    <a:pt x="47688" y="89471"/>
                  </a:lnTo>
                  <a:lnTo>
                    <a:pt x="47688" y="77012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782083" y="7996754"/>
              <a:ext cx="1004695" cy="150394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10834472" y="8086229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26949" y="12471"/>
                  </a:moveTo>
                  <a:lnTo>
                    <a:pt x="24879" y="6235"/>
                  </a:lnTo>
                  <a:lnTo>
                    <a:pt x="20726" y="2082"/>
                  </a:lnTo>
                  <a:lnTo>
                    <a:pt x="16586" y="12"/>
                  </a:lnTo>
                  <a:lnTo>
                    <a:pt x="12433" y="12"/>
                  </a:lnTo>
                  <a:lnTo>
                    <a:pt x="10363" y="0"/>
                  </a:lnTo>
                  <a:lnTo>
                    <a:pt x="6210" y="2082"/>
                  </a:lnTo>
                  <a:lnTo>
                    <a:pt x="2070" y="6235"/>
                  </a:lnTo>
                  <a:lnTo>
                    <a:pt x="0" y="10388"/>
                  </a:lnTo>
                  <a:lnTo>
                    <a:pt x="0" y="20777"/>
                  </a:lnTo>
                  <a:lnTo>
                    <a:pt x="4140" y="24930"/>
                  </a:lnTo>
                  <a:lnTo>
                    <a:pt x="8293" y="27000"/>
                  </a:lnTo>
                  <a:lnTo>
                    <a:pt x="14516" y="27000"/>
                  </a:lnTo>
                  <a:lnTo>
                    <a:pt x="20726" y="24930"/>
                  </a:lnTo>
                  <a:lnTo>
                    <a:pt x="22809" y="22847"/>
                  </a:lnTo>
                  <a:lnTo>
                    <a:pt x="26949" y="16624"/>
                  </a:lnTo>
                  <a:lnTo>
                    <a:pt x="26949" y="12471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0907223" y="8027732"/>
              <a:ext cx="64284" cy="85322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1002607" y="8027733"/>
              <a:ext cx="62230" cy="85725"/>
            </a:xfrm>
            <a:custGeom>
              <a:avLst/>
              <a:gdLst/>
              <a:ahLst/>
              <a:cxnLst/>
              <a:rect l="l" t="t" r="r" b="b"/>
              <a:pathLst>
                <a:path w="62229" h="85725">
                  <a:moveTo>
                    <a:pt x="62217" y="58331"/>
                  </a:moveTo>
                  <a:lnTo>
                    <a:pt x="31102" y="35483"/>
                  </a:lnTo>
                  <a:lnTo>
                    <a:pt x="22809" y="33413"/>
                  </a:lnTo>
                  <a:lnTo>
                    <a:pt x="16586" y="29083"/>
                  </a:lnTo>
                  <a:lnTo>
                    <a:pt x="14516" y="24930"/>
                  </a:lnTo>
                  <a:lnTo>
                    <a:pt x="14516" y="20777"/>
                  </a:lnTo>
                  <a:lnTo>
                    <a:pt x="16586" y="16624"/>
                  </a:lnTo>
                  <a:lnTo>
                    <a:pt x="20739" y="14541"/>
                  </a:lnTo>
                  <a:lnTo>
                    <a:pt x="26962" y="12471"/>
                  </a:lnTo>
                  <a:lnTo>
                    <a:pt x="47701" y="12471"/>
                  </a:lnTo>
                  <a:lnTo>
                    <a:pt x="58064" y="14541"/>
                  </a:lnTo>
                  <a:lnTo>
                    <a:pt x="53911" y="2082"/>
                  </a:lnTo>
                  <a:lnTo>
                    <a:pt x="41478" y="0"/>
                  </a:lnTo>
                  <a:lnTo>
                    <a:pt x="26962" y="0"/>
                  </a:lnTo>
                  <a:lnTo>
                    <a:pt x="12446" y="4165"/>
                  </a:lnTo>
                  <a:lnTo>
                    <a:pt x="4152" y="10388"/>
                  </a:lnTo>
                  <a:lnTo>
                    <a:pt x="0" y="18694"/>
                  </a:lnTo>
                  <a:lnTo>
                    <a:pt x="0" y="27000"/>
                  </a:lnTo>
                  <a:lnTo>
                    <a:pt x="4152" y="35483"/>
                  </a:lnTo>
                  <a:lnTo>
                    <a:pt x="10363" y="41719"/>
                  </a:lnTo>
                  <a:lnTo>
                    <a:pt x="18669" y="45872"/>
                  </a:lnTo>
                  <a:lnTo>
                    <a:pt x="31102" y="50025"/>
                  </a:lnTo>
                  <a:lnTo>
                    <a:pt x="41478" y="54178"/>
                  </a:lnTo>
                  <a:lnTo>
                    <a:pt x="45618" y="56248"/>
                  </a:lnTo>
                  <a:lnTo>
                    <a:pt x="47701" y="60401"/>
                  </a:lnTo>
                  <a:lnTo>
                    <a:pt x="47701" y="66636"/>
                  </a:lnTo>
                  <a:lnTo>
                    <a:pt x="43548" y="70789"/>
                  </a:lnTo>
                  <a:lnTo>
                    <a:pt x="39395" y="72872"/>
                  </a:lnTo>
                  <a:lnTo>
                    <a:pt x="8293" y="72872"/>
                  </a:lnTo>
                  <a:lnTo>
                    <a:pt x="0" y="68719"/>
                  </a:lnTo>
                  <a:lnTo>
                    <a:pt x="0" y="83248"/>
                  </a:lnTo>
                  <a:lnTo>
                    <a:pt x="4152" y="83248"/>
                  </a:lnTo>
                  <a:lnTo>
                    <a:pt x="8293" y="85331"/>
                  </a:lnTo>
                  <a:lnTo>
                    <a:pt x="39395" y="85331"/>
                  </a:lnTo>
                  <a:lnTo>
                    <a:pt x="45618" y="83248"/>
                  </a:lnTo>
                  <a:lnTo>
                    <a:pt x="53911" y="79095"/>
                  </a:lnTo>
                  <a:lnTo>
                    <a:pt x="58064" y="74942"/>
                  </a:lnTo>
                  <a:lnTo>
                    <a:pt x="62204" y="66636"/>
                  </a:lnTo>
                  <a:lnTo>
                    <a:pt x="62204" y="62484"/>
                  </a:lnTo>
                  <a:lnTo>
                    <a:pt x="62217" y="58331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1085559" y="8029982"/>
              <a:ext cx="81045" cy="83072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11208080" y="7996757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5">
                  <a:moveTo>
                    <a:pt x="18656" y="0"/>
                  </a:moveTo>
                  <a:lnTo>
                    <a:pt x="0" y="0"/>
                  </a:lnTo>
                  <a:lnTo>
                    <a:pt x="2070" y="37388"/>
                  </a:lnTo>
                  <a:lnTo>
                    <a:pt x="16586" y="37388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291024" y="7990534"/>
              <a:ext cx="48260" cy="156210"/>
            </a:xfrm>
            <a:custGeom>
              <a:avLst/>
              <a:gdLst/>
              <a:ahLst/>
              <a:cxnLst/>
              <a:rect l="l" t="t" r="r" b="b"/>
              <a:pathLst>
                <a:path w="48259" h="156209">
                  <a:moveTo>
                    <a:pt x="47866" y="77012"/>
                  </a:moveTo>
                  <a:lnTo>
                    <a:pt x="45529" y="55854"/>
                  </a:lnTo>
                  <a:lnTo>
                    <a:pt x="38506" y="36106"/>
                  </a:lnTo>
                  <a:lnTo>
                    <a:pt x="26797" y="17551"/>
                  </a:lnTo>
                  <a:lnTo>
                    <a:pt x="10363" y="0"/>
                  </a:lnTo>
                  <a:lnTo>
                    <a:pt x="0" y="8305"/>
                  </a:lnTo>
                  <a:lnTo>
                    <a:pt x="14833" y="24333"/>
                  </a:lnTo>
                  <a:lnTo>
                    <a:pt x="25222" y="41363"/>
                  </a:lnTo>
                  <a:lnTo>
                    <a:pt x="31343" y="59563"/>
                  </a:lnTo>
                  <a:lnTo>
                    <a:pt x="33350" y="79082"/>
                  </a:lnTo>
                  <a:lnTo>
                    <a:pt x="24879" y="114388"/>
                  </a:lnTo>
                  <a:lnTo>
                    <a:pt x="20116" y="123380"/>
                  </a:lnTo>
                  <a:lnTo>
                    <a:pt x="14770" y="131787"/>
                  </a:lnTo>
                  <a:lnTo>
                    <a:pt x="8255" y="139801"/>
                  </a:lnTo>
                  <a:lnTo>
                    <a:pt x="0" y="147624"/>
                  </a:lnTo>
                  <a:lnTo>
                    <a:pt x="8293" y="155930"/>
                  </a:lnTo>
                  <a:lnTo>
                    <a:pt x="39573" y="114388"/>
                  </a:lnTo>
                  <a:lnTo>
                    <a:pt x="47866" y="89471"/>
                  </a:lnTo>
                  <a:lnTo>
                    <a:pt x="47866" y="77012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76149" y="8217068"/>
              <a:ext cx="724403" cy="118550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5625046" y="8262937"/>
              <a:ext cx="71120" cy="50165"/>
            </a:xfrm>
            <a:custGeom>
              <a:avLst/>
              <a:gdLst/>
              <a:ahLst/>
              <a:cxnLst/>
              <a:rect l="l" t="t" r="r" b="b"/>
              <a:pathLst>
                <a:path w="71120" h="50165">
                  <a:moveTo>
                    <a:pt x="70510" y="33223"/>
                  </a:moveTo>
                  <a:lnTo>
                    <a:pt x="0" y="33223"/>
                  </a:lnTo>
                  <a:lnTo>
                    <a:pt x="0" y="49847"/>
                  </a:lnTo>
                  <a:lnTo>
                    <a:pt x="70510" y="49847"/>
                  </a:lnTo>
                  <a:lnTo>
                    <a:pt x="70510" y="33223"/>
                  </a:lnTo>
                  <a:close/>
                </a:path>
                <a:path w="71120" h="50165">
                  <a:moveTo>
                    <a:pt x="70510" y="0"/>
                  </a:moveTo>
                  <a:lnTo>
                    <a:pt x="0" y="0"/>
                  </a:lnTo>
                  <a:lnTo>
                    <a:pt x="0" y="16611"/>
                  </a:lnTo>
                  <a:lnTo>
                    <a:pt x="70510" y="16611"/>
                  </a:lnTo>
                  <a:lnTo>
                    <a:pt x="70510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407119" y="8214991"/>
              <a:ext cx="1190980" cy="359978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11482146" y="8306548"/>
              <a:ext cx="27305" cy="29209"/>
            </a:xfrm>
            <a:custGeom>
              <a:avLst/>
              <a:gdLst/>
              <a:ahLst/>
              <a:cxnLst/>
              <a:rect l="l" t="t" r="r" b="b"/>
              <a:pathLst>
                <a:path w="27304" h="29209">
                  <a:moveTo>
                    <a:pt x="26949" y="12458"/>
                  </a:moveTo>
                  <a:lnTo>
                    <a:pt x="24879" y="8305"/>
                  </a:lnTo>
                  <a:lnTo>
                    <a:pt x="16586" y="0"/>
                  </a:lnTo>
                  <a:lnTo>
                    <a:pt x="12446" y="0"/>
                  </a:lnTo>
                  <a:lnTo>
                    <a:pt x="10363" y="0"/>
                  </a:lnTo>
                  <a:lnTo>
                    <a:pt x="6223" y="2082"/>
                  </a:lnTo>
                  <a:lnTo>
                    <a:pt x="2070" y="6235"/>
                  </a:lnTo>
                  <a:lnTo>
                    <a:pt x="0" y="10388"/>
                  </a:lnTo>
                  <a:lnTo>
                    <a:pt x="0" y="16611"/>
                  </a:lnTo>
                  <a:lnTo>
                    <a:pt x="4140" y="24917"/>
                  </a:lnTo>
                  <a:lnTo>
                    <a:pt x="8293" y="27000"/>
                  </a:lnTo>
                  <a:lnTo>
                    <a:pt x="14516" y="29070"/>
                  </a:lnTo>
                  <a:lnTo>
                    <a:pt x="20739" y="27000"/>
                  </a:lnTo>
                  <a:lnTo>
                    <a:pt x="24879" y="22847"/>
                  </a:lnTo>
                  <a:lnTo>
                    <a:pt x="26949" y="18694"/>
                  </a:lnTo>
                  <a:lnTo>
                    <a:pt x="26949" y="12458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1554728" y="8248219"/>
              <a:ext cx="64283" cy="85322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11650281" y="8248230"/>
              <a:ext cx="62230" cy="87630"/>
            </a:xfrm>
            <a:custGeom>
              <a:avLst/>
              <a:gdLst/>
              <a:ahLst/>
              <a:cxnLst/>
              <a:rect l="l" t="t" r="r" b="b"/>
              <a:pathLst>
                <a:path w="62229" h="87629">
                  <a:moveTo>
                    <a:pt x="62217" y="58318"/>
                  </a:moveTo>
                  <a:lnTo>
                    <a:pt x="60134" y="52082"/>
                  </a:lnTo>
                  <a:lnTo>
                    <a:pt x="55994" y="45859"/>
                  </a:lnTo>
                  <a:lnTo>
                    <a:pt x="45618" y="41706"/>
                  </a:lnTo>
                  <a:lnTo>
                    <a:pt x="31115" y="37553"/>
                  </a:lnTo>
                  <a:lnTo>
                    <a:pt x="22809" y="33401"/>
                  </a:lnTo>
                  <a:lnTo>
                    <a:pt x="16598" y="29248"/>
                  </a:lnTo>
                  <a:lnTo>
                    <a:pt x="14516" y="25095"/>
                  </a:lnTo>
                  <a:lnTo>
                    <a:pt x="14516" y="20942"/>
                  </a:lnTo>
                  <a:lnTo>
                    <a:pt x="16598" y="16776"/>
                  </a:lnTo>
                  <a:lnTo>
                    <a:pt x="20739" y="14706"/>
                  </a:lnTo>
                  <a:lnTo>
                    <a:pt x="26962" y="12458"/>
                  </a:lnTo>
                  <a:lnTo>
                    <a:pt x="37325" y="12458"/>
                  </a:lnTo>
                  <a:lnTo>
                    <a:pt x="49771" y="14706"/>
                  </a:lnTo>
                  <a:lnTo>
                    <a:pt x="58064" y="16776"/>
                  </a:lnTo>
                  <a:lnTo>
                    <a:pt x="53924" y="2070"/>
                  </a:lnTo>
                  <a:lnTo>
                    <a:pt x="41478" y="0"/>
                  </a:lnTo>
                  <a:lnTo>
                    <a:pt x="26962" y="0"/>
                  </a:lnTo>
                  <a:lnTo>
                    <a:pt x="14516" y="4152"/>
                  </a:lnTo>
                  <a:lnTo>
                    <a:pt x="4152" y="10375"/>
                  </a:lnTo>
                  <a:lnTo>
                    <a:pt x="0" y="18859"/>
                  </a:lnTo>
                  <a:lnTo>
                    <a:pt x="0" y="27165"/>
                  </a:lnTo>
                  <a:lnTo>
                    <a:pt x="4152" y="35471"/>
                  </a:lnTo>
                  <a:lnTo>
                    <a:pt x="10375" y="41706"/>
                  </a:lnTo>
                  <a:lnTo>
                    <a:pt x="18669" y="45859"/>
                  </a:lnTo>
                  <a:lnTo>
                    <a:pt x="31115" y="50012"/>
                  </a:lnTo>
                  <a:lnTo>
                    <a:pt x="41478" y="54165"/>
                  </a:lnTo>
                  <a:lnTo>
                    <a:pt x="45618" y="56248"/>
                  </a:lnTo>
                  <a:lnTo>
                    <a:pt x="47701" y="60401"/>
                  </a:lnTo>
                  <a:lnTo>
                    <a:pt x="47701" y="66624"/>
                  </a:lnTo>
                  <a:lnTo>
                    <a:pt x="43548" y="70777"/>
                  </a:lnTo>
                  <a:lnTo>
                    <a:pt x="35255" y="74930"/>
                  </a:lnTo>
                  <a:lnTo>
                    <a:pt x="22809" y="74930"/>
                  </a:lnTo>
                  <a:lnTo>
                    <a:pt x="8293" y="72859"/>
                  </a:lnTo>
                  <a:lnTo>
                    <a:pt x="0" y="70777"/>
                  </a:lnTo>
                  <a:lnTo>
                    <a:pt x="4152" y="85318"/>
                  </a:lnTo>
                  <a:lnTo>
                    <a:pt x="18669" y="85318"/>
                  </a:lnTo>
                  <a:lnTo>
                    <a:pt x="22809" y="87388"/>
                  </a:lnTo>
                  <a:lnTo>
                    <a:pt x="31102" y="87388"/>
                  </a:lnTo>
                  <a:lnTo>
                    <a:pt x="47701" y="83235"/>
                  </a:lnTo>
                  <a:lnTo>
                    <a:pt x="60134" y="74930"/>
                  </a:lnTo>
                  <a:lnTo>
                    <a:pt x="62217" y="68707"/>
                  </a:lnTo>
                  <a:lnTo>
                    <a:pt x="62217" y="62471"/>
                  </a:lnTo>
                  <a:lnTo>
                    <a:pt x="62217" y="58318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1733064" y="8250296"/>
              <a:ext cx="80872" cy="8324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1855577" y="8217077"/>
              <a:ext cx="20955" cy="37465"/>
            </a:xfrm>
            <a:custGeom>
              <a:avLst/>
              <a:gdLst/>
              <a:ahLst/>
              <a:cxnLst/>
              <a:rect l="l" t="t" r="r" b="b"/>
              <a:pathLst>
                <a:path w="20954" h="37465">
                  <a:moveTo>
                    <a:pt x="20739" y="0"/>
                  </a:moveTo>
                  <a:lnTo>
                    <a:pt x="0" y="0"/>
                  </a:lnTo>
                  <a:lnTo>
                    <a:pt x="4152" y="37376"/>
                  </a:lnTo>
                  <a:lnTo>
                    <a:pt x="16586" y="37376"/>
                  </a:lnTo>
                  <a:lnTo>
                    <a:pt x="2073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940768" y="8210841"/>
              <a:ext cx="48260" cy="156210"/>
            </a:xfrm>
            <a:custGeom>
              <a:avLst/>
              <a:gdLst/>
              <a:ahLst/>
              <a:cxnLst/>
              <a:rect l="l" t="t" r="r" b="b"/>
              <a:pathLst>
                <a:path w="48259" h="156209">
                  <a:moveTo>
                    <a:pt x="47701" y="77012"/>
                  </a:moveTo>
                  <a:lnTo>
                    <a:pt x="45326" y="56730"/>
                  </a:lnTo>
                  <a:lnTo>
                    <a:pt x="38112" y="36880"/>
                  </a:lnTo>
                  <a:lnTo>
                    <a:pt x="25831" y="17856"/>
                  </a:lnTo>
                  <a:lnTo>
                    <a:pt x="8293" y="0"/>
                  </a:lnTo>
                  <a:lnTo>
                    <a:pt x="0" y="8305"/>
                  </a:lnTo>
                  <a:lnTo>
                    <a:pt x="13931" y="24333"/>
                  </a:lnTo>
                  <a:lnTo>
                    <a:pt x="24371" y="41363"/>
                  </a:lnTo>
                  <a:lnTo>
                    <a:pt x="30911" y="59563"/>
                  </a:lnTo>
                  <a:lnTo>
                    <a:pt x="33185" y="79095"/>
                  </a:lnTo>
                  <a:lnTo>
                    <a:pt x="24892" y="114401"/>
                  </a:lnTo>
                  <a:lnTo>
                    <a:pt x="19837" y="123393"/>
                  </a:lnTo>
                  <a:lnTo>
                    <a:pt x="13995" y="131787"/>
                  </a:lnTo>
                  <a:lnTo>
                    <a:pt x="7391" y="139801"/>
                  </a:lnTo>
                  <a:lnTo>
                    <a:pt x="0" y="147624"/>
                  </a:lnTo>
                  <a:lnTo>
                    <a:pt x="8293" y="155930"/>
                  </a:lnTo>
                  <a:lnTo>
                    <a:pt x="14198" y="151130"/>
                  </a:lnTo>
                  <a:lnTo>
                    <a:pt x="19697" y="145554"/>
                  </a:lnTo>
                  <a:lnTo>
                    <a:pt x="25209" y="138417"/>
                  </a:lnTo>
                  <a:lnTo>
                    <a:pt x="31102" y="128930"/>
                  </a:lnTo>
                  <a:lnTo>
                    <a:pt x="39408" y="116471"/>
                  </a:lnTo>
                  <a:lnTo>
                    <a:pt x="40957" y="111379"/>
                  </a:lnTo>
                  <a:lnTo>
                    <a:pt x="44069" y="98082"/>
                  </a:lnTo>
                  <a:lnTo>
                    <a:pt x="47701" y="77012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680297" y="8423017"/>
              <a:ext cx="813744" cy="118550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813935" y="8210837"/>
              <a:ext cx="5622422" cy="364132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5718543" y="8470962"/>
              <a:ext cx="71120" cy="50165"/>
            </a:xfrm>
            <a:custGeom>
              <a:avLst/>
              <a:gdLst/>
              <a:ahLst/>
              <a:cxnLst/>
              <a:rect l="l" t="t" r="r" b="b"/>
              <a:pathLst>
                <a:path w="71120" h="50165">
                  <a:moveTo>
                    <a:pt x="70497" y="33223"/>
                  </a:moveTo>
                  <a:lnTo>
                    <a:pt x="0" y="33223"/>
                  </a:lnTo>
                  <a:lnTo>
                    <a:pt x="0" y="49847"/>
                  </a:lnTo>
                  <a:lnTo>
                    <a:pt x="70497" y="49847"/>
                  </a:lnTo>
                  <a:lnTo>
                    <a:pt x="70497" y="33223"/>
                  </a:lnTo>
                  <a:close/>
                </a:path>
                <a:path w="71120" h="50165">
                  <a:moveTo>
                    <a:pt x="70497" y="0"/>
                  </a:moveTo>
                  <a:lnTo>
                    <a:pt x="0" y="0"/>
                  </a:lnTo>
                  <a:lnTo>
                    <a:pt x="0" y="16611"/>
                  </a:lnTo>
                  <a:lnTo>
                    <a:pt x="70497" y="16611"/>
                  </a:lnTo>
                  <a:lnTo>
                    <a:pt x="70497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872586" y="1940797"/>
              <a:ext cx="600074" cy="15239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872586" y="3912914"/>
              <a:ext cx="600074" cy="15239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872586" y="5690098"/>
              <a:ext cx="600074" cy="152399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872586" y="8920968"/>
              <a:ext cx="600074" cy="152399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676149" y="8925554"/>
              <a:ext cx="70677" cy="11862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771711" y="8933867"/>
              <a:ext cx="159845" cy="11031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956268" y="8958805"/>
              <a:ext cx="68604" cy="85378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068419" y="8919319"/>
              <a:ext cx="593589" cy="158288"/>
            </a:xfrm>
            <a:prstGeom prst="rect">
              <a:avLst/>
            </a:prstGeom>
          </p:spPr>
        </p:pic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4135856" y="346868"/>
            <a:ext cx="1001649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spc="114" dirty="0"/>
              <a:t>IMPLEMENTATIO</a:t>
            </a:r>
            <a:r>
              <a:rPr sz="9400" spc="-805" dirty="0"/>
              <a:t>N</a:t>
            </a:r>
            <a:endParaRPr sz="9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1104900"/>
            <a:ext cx="695324" cy="16192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552475" y="1059371"/>
            <a:ext cx="11857355" cy="3170555"/>
            <a:chOff x="3711085" y="626361"/>
            <a:chExt cx="11857355" cy="3170555"/>
          </a:xfrm>
        </p:grpSpPr>
        <p:sp>
          <p:nvSpPr>
            <p:cNvPr id="16" name="object 16"/>
            <p:cNvSpPr/>
            <p:nvPr/>
          </p:nvSpPr>
          <p:spPr>
            <a:xfrm>
              <a:off x="3711085" y="626361"/>
              <a:ext cx="11857355" cy="3170555"/>
            </a:xfrm>
            <a:custGeom>
              <a:avLst/>
              <a:gdLst/>
              <a:ahLst/>
              <a:cxnLst/>
              <a:rect l="l" t="t" r="r" b="b"/>
              <a:pathLst>
                <a:path w="11857355" h="3170554">
                  <a:moveTo>
                    <a:pt x="11857268" y="3170263"/>
                  </a:moveTo>
                  <a:lnTo>
                    <a:pt x="0" y="3170263"/>
                  </a:lnTo>
                  <a:lnTo>
                    <a:pt x="0" y="0"/>
                  </a:lnTo>
                  <a:lnTo>
                    <a:pt x="11857268" y="0"/>
                  </a:lnTo>
                  <a:lnTo>
                    <a:pt x="11857268" y="317026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0417" y="663732"/>
              <a:ext cx="78972" cy="1185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0126" y="696950"/>
              <a:ext cx="259381" cy="873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659" y="665808"/>
              <a:ext cx="990006" cy="11868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27104" y="755255"/>
              <a:ext cx="27305" cy="29209"/>
            </a:xfrm>
            <a:custGeom>
              <a:avLst/>
              <a:gdLst/>
              <a:ahLst/>
              <a:cxnLst/>
              <a:rect l="l" t="t" r="r" b="b"/>
              <a:pathLst>
                <a:path w="27304" h="29209">
                  <a:moveTo>
                    <a:pt x="27139" y="8305"/>
                  </a:moveTo>
                  <a:lnTo>
                    <a:pt x="22987" y="4152"/>
                  </a:lnTo>
                  <a:lnTo>
                    <a:pt x="14693" y="0"/>
                  </a:lnTo>
                  <a:lnTo>
                    <a:pt x="12623" y="0"/>
                  </a:lnTo>
                  <a:lnTo>
                    <a:pt x="6223" y="2082"/>
                  </a:lnTo>
                  <a:lnTo>
                    <a:pt x="4152" y="6235"/>
                  </a:lnTo>
                  <a:lnTo>
                    <a:pt x="0" y="10388"/>
                  </a:lnTo>
                  <a:lnTo>
                    <a:pt x="0" y="16611"/>
                  </a:lnTo>
                  <a:lnTo>
                    <a:pt x="2082" y="20764"/>
                  </a:lnTo>
                  <a:lnTo>
                    <a:pt x="6223" y="24917"/>
                  </a:lnTo>
                  <a:lnTo>
                    <a:pt x="10541" y="27000"/>
                  </a:lnTo>
                  <a:lnTo>
                    <a:pt x="16764" y="29070"/>
                  </a:lnTo>
                  <a:lnTo>
                    <a:pt x="20916" y="27000"/>
                  </a:lnTo>
                  <a:lnTo>
                    <a:pt x="25057" y="22847"/>
                  </a:lnTo>
                  <a:lnTo>
                    <a:pt x="27139" y="18694"/>
                  </a:lnTo>
                  <a:lnTo>
                    <a:pt x="27139" y="830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3644" y="672037"/>
              <a:ext cx="74652" cy="110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5427" y="696950"/>
              <a:ext cx="64283" cy="873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4595" y="696950"/>
              <a:ext cx="68604" cy="873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8820" y="665808"/>
              <a:ext cx="788687" cy="118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9433" y="665808"/>
              <a:ext cx="714035" cy="1185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0785" y="904737"/>
              <a:ext cx="157772" cy="873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3614" y="904737"/>
              <a:ext cx="64283" cy="8737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04683" y="906986"/>
              <a:ext cx="66530" cy="851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98171" y="873768"/>
              <a:ext cx="157772" cy="1162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84967" y="904747"/>
              <a:ext cx="62865" cy="87630"/>
            </a:xfrm>
            <a:custGeom>
              <a:avLst/>
              <a:gdLst/>
              <a:ahLst/>
              <a:cxnLst/>
              <a:rect l="l" t="t" r="r" b="b"/>
              <a:pathLst>
                <a:path w="62864" h="87630">
                  <a:moveTo>
                    <a:pt x="62382" y="60375"/>
                  </a:moveTo>
                  <a:lnTo>
                    <a:pt x="60312" y="52070"/>
                  </a:lnTo>
                  <a:lnTo>
                    <a:pt x="54089" y="45847"/>
                  </a:lnTo>
                  <a:lnTo>
                    <a:pt x="45618" y="41694"/>
                  </a:lnTo>
                  <a:lnTo>
                    <a:pt x="31102" y="37541"/>
                  </a:lnTo>
                  <a:lnTo>
                    <a:pt x="22809" y="33388"/>
                  </a:lnTo>
                  <a:lnTo>
                    <a:pt x="16586" y="29057"/>
                  </a:lnTo>
                  <a:lnTo>
                    <a:pt x="14516" y="26987"/>
                  </a:lnTo>
                  <a:lnTo>
                    <a:pt x="14516" y="22834"/>
                  </a:lnTo>
                  <a:lnTo>
                    <a:pt x="16586" y="18681"/>
                  </a:lnTo>
                  <a:lnTo>
                    <a:pt x="20739" y="14528"/>
                  </a:lnTo>
                  <a:lnTo>
                    <a:pt x="26962" y="12458"/>
                  </a:lnTo>
                  <a:lnTo>
                    <a:pt x="37325" y="12458"/>
                  </a:lnTo>
                  <a:lnTo>
                    <a:pt x="58242" y="16611"/>
                  </a:lnTo>
                  <a:lnTo>
                    <a:pt x="54089" y="2070"/>
                  </a:lnTo>
                  <a:lnTo>
                    <a:pt x="41478" y="0"/>
                  </a:lnTo>
                  <a:lnTo>
                    <a:pt x="26962" y="0"/>
                  </a:lnTo>
                  <a:lnTo>
                    <a:pt x="12446" y="4152"/>
                  </a:lnTo>
                  <a:lnTo>
                    <a:pt x="4152" y="10375"/>
                  </a:lnTo>
                  <a:lnTo>
                    <a:pt x="0" y="18681"/>
                  </a:lnTo>
                  <a:lnTo>
                    <a:pt x="0" y="26987"/>
                  </a:lnTo>
                  <a:lnTo>
                    <a:pt x="4152" y="35458"/>
                  </a:lnTo>
                  <a:lnTo>
                    <a:pt x="10375" y="41694"/>
                  </a:lnTo>
                  <a:lnTo>
                    <a:pt x="18669" y="45847"/>
                  </a:lnTo>
                  <a:lnTo>
                    <a:pt x="31102" y="49999"/>
                  </a:lnTo>
                  <a:lnTo>
                    <a:pt x="41478" y="54152"/>
                  </a:lnTo>
                  <a:lnTo>
                    <a:pt x="47701" y="60375"/>
                  </a:lnTo>
                  <a:lnTo>
                    <a:pt x="47701" y="66611"/>
                  </a:lnTo>
                  <a:lnTo>
                    <a:pt x="43548" y="70751"/>
                  </a:lnTo>
                  <a:lnTo>
                    <a:pt x="35255" y="74904"/>
                  </a:lnTo>
                  <a:lnTo>
                    <a:pt x="22809" y="74904"/>
                  </a:lnTo>
                  <a:lnTo>
                    <a:pt x="8293" y="72834"/>
                  </a:lnTo>
                  <a:lnTo>
                    <a:pt x="0" y="70751"/>
                  </a:lnTo>
                  <a:lnTo>
                    <a:pt x="4152" y="85293"/>
                  </a:lnTo>
                  <a:lnTo>
                    <a:pt x="16586" y="85293"/>
                  </a:lnTo>
                  <a:lnTo>
                    <a:pt x="31102" y="87363"/>
                  </a:lnTo>
                  <a:lnTo>
                    <a:pt x="39395" y="85293"/>
                  </a:lnTo>
                  <a:lnTo>
                    <a:pt x="45618" y="83210"/>
                  </a:lnTo>
                  <a:lnTo>
                    <a:pt x="54089" y="79057"/>
                  </a:lnTo>
                  <a:lnTo>
                    <a:pt x="58242" y="74904"/>
                  </a:lnTo>
                  <a:lnTo>
                    <a:pt x="62382" y="68681"/>
                  </a:lnTo>
                  <a:lnTo>
                    <a:pt x="62382" y="62458"/>
                  </a:lnTo>
                  <a:lnTo>
                    <a:pt x="62382" y="6037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65548" y="921524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59">
                  <a:moveTo>
                    <a:pt x="72758" y="31140"/>
                  </a:moveTo>
                  <a:lnTo>
                    <a:pt x="0" y="31140"/>
                  </a:lnTo>
                  <a:lnTo>
                    <a:pt x="0" y="47752"/>
                  </a:lnTo>
                  <a:lnTo>
                    <a:pt x="72758" y="47752"/>
                  </a:lnTo>
                  <a:lnTo>
                    <a:pt x="72758" y="31140"/>
                  </a:lnTo>
                  <a:close/>
                </a:path>
                <a:path w="73025" h="48259">
                  <a:moveTo>
                    <a:pt x="72758" y="0"/>
                  </a:moveTo>
                  <a:lnTo>
                    <a:pt x="0" y="0"/>
                  </a:lnTo>
                  <a:lnTo>
                    <a:pt x="0" y="14528"/>
                  </a:lnTo>
                  <a:lnTo>
                    <a:pt x="72758" y="14528"/>
                  </a:lnTo>
                  <a:lnTo>
                    <a:pt x="72758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56508" y="873768"/>
              <a:ext cx="713862" cy="1183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0393" y="661656"/>
              <a:ext cx="4159616" cy="36367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14932" y="868984"/>
              <a:ext cx="40005" cy="154305"/>
            </a:xfrm>
            <a:custGeom>
              <a:avLst/>
              <a:gdLst/>
              <a:ahLst/>
              <a:cxnLst/>
              <a:rect l="l" t="t" r="r" b="b"/>
              <a:pathLst>
                <a:path w="40004" h="154305">
                  <a:moveTo>
                    <a:pt x="39573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0" y="143598"/>
                  </a:lnTo>
                  <a:lnTo>
                    <a:pt x="0" y="153758"/>
                  </a:lnTo>
                  <a:lnTo>
                    <a:pt x="39573" y="153758"/>
                  </a:lnTo>
                  <a:lnTo>
                    <a:pt x="39573" y="143598"/>
                  </a:lnTo>
                  <a:lnTo>
                    <a:pt x="12446" y="143598"/>
                  </a:lnTo>
                  <a:lnTo>
                    <a:pt x="12446" y="12712"/>
                  </a:lnTo>
                  <a:lnTo>
                    <a:pt x="39573" y="12712"/>
                  </a:lnTo>
                  <a:lnTo>
                    <a:pt x="3957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89948" y="873606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5">
                  <a:moveTo>
                    <a:pt x="18656" y="0"/>
                  </a:moveTo>
                  <a:lnTo>
                    <a:pt x="0" y="0"/>
                  </a:lnTo>
                  <a:lnTo>
                    <a:pt x="2070" y="37363"/>
                  </a:lnTo>
                  <a:lnTo>
                    <a:pt x="16586" y="37363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70821" y="867371"/>
              <a:ext cx="137160" cy="158115"/>
            </a:xfrm>
            <a:custGeom>
              <a:avLst/>
              <a:gdLst/>
              <a:ahLst/>
              <a:cxnLst/>
              <a:rect l="l" t="t" r="r" b="b"/>
              <a:pathLst>
                <a:path w="137159" h="158115">
                  <a:moveTo>
                    <a:pt x="41465" y="1612"/>
                  </a:moveTo>
                  <a:lnTo>
                    <a:pt x="0" y="1612"/>
                  </a:lnTo>
                  <a:lnTo>
                    <a:pt x="0" y="14325"/>
                  </a:lnTo>
                  <a:lnTo>
                    <a:pt x="26949" y="14325"/>
                  </a:lnTo>
                  <a:lnTo>
                    <a:pt x="26949" y="145211"/>
                  </a:lnTo>
                  <a:lnTo>
                    <a:pt x="0" y="145211"/>
                  </a:lnTo>
                  <a:lnTo>
                    <a:pt x="0" y="155371"/>
                  </a:lnTo>
                  <a:lnTo>
                    <a:pt x="41465" y="155371"/>
                  </a:lnTo>
                  <a:lnTo>
                    <a:pt x="41465" y="145211"/>
                  </a:lnTo>
                  <a:lnTo>
                    <a:pt x="41465" y="14325"/>
                  </a:lnTo>
                  <a:lnTo>
                    <a:pt x="41465" y="1612"/>
                  </a:lnTo>
                  <a:close/>
                </a:path>
                <a:path w="137159" h="158115">
                  <a:moveTo>
                    <a:pt x="137033" y="79070"/>
                  </a:moveTo>
                  <a:lnTo>
                    <a:pt x="134696" y="57594"/>
                  </a:lnTo>
                  <a:lnTo>
                    <a:pt x="127698" y="37134"/>
                  </a:lnTo>
                  <a:lnTo>
                    <a:pt x="116039" y="17881"/>
                  </a:lnTo>
                  <a:lnTo>
                    <a:pt x="99707" y="0"/>
                  </a:lnTo>
                  <a:lnTo>
                    <a:pt x="91414" y="8305"/>
                  </a:lnTo>
                  <a:lnTo>
                    <a:pt x="105016" y="24307"/>
                  </a:lnTo>
                  <a:lnTo>
                    <a:pt x="114744" y="41287"/>
                  </a:lnTo>
                  <a:lnTo>
                    <a:pt x="120573" y="59474"/>
                  </a:lnTo>
                  <a:lnTo>
                    <a:pt x="122516" y="79070"/>
                  </a:lnTo>
                  <a:lnTo>
                    <a:pt x="116293" y="114363"/>
                  </a:lnTo>
                  <a:lnTo>
                    <a:pt x="111239" y="123342"/>
                  </a:lnTo>
                  <a:lnTo>
                    <a:pt x="105410" y="131749"/>
                  </a:lnTo>
                  <a:lnTo>
                    <a:pt x="98793" y="139763"/>
                  </a:lnTo>
                  <a:lnTo>
                    <a:pt x="91414" y="147586"/>
                  </a:lnTo>
                  <a:lnTo>
                    <a:pt x="99707" y="157962"/>
                  </a:lnTo>
                  <a:lnTo>
                    <a:pt x="105600" y="151955"/>
                  </a:lnTo>
                  <a:lnTo>
                    <a:pt x="111112" y="145757"/>
                  </a:lnTo>
                  <a:lnTo>
                    <a:pt x="116624" y="138404"/>
                  </a:lnTo>
                  <a:lnTo>
                    <a:pt x="122516" y="128892"/>
                  </a:lnTo>
                  <a:lnTo>
                    <a:pt x="130810" y="116433"/>
                  </a:lnTo>
                  <a:lnTo>
                    <a:pt x="133921" y="105283"/>
                  </a:lnTo>
                  <a:lnTo>
                    <a:pt x="137033" y="89446"/>
                  </a:lnTo>
                  <a:lnTo>
                    <a:pt x="137033" y="7907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91025" y="1310283"/>
              <a:ext cx="175895" cy="142875"/>
            </a:xfrm>
            <a:custGeom>
              <a:avLst/>
              <a:gdLst/>
              <a:ahLst/>
              <a:cxnLst/>
              <a:rect l="l" t="t" r="r" b="b"/>
              <a:pathLst>
                <a:path w="175895" h="142875">
                  <a:moveTo>
                    <a:pt x="93319" y="129933"/>
                  </a:moveTo>
                  <a:lnTo>
                    <a:pt x="0" y="129933"/>
                  </a:lnTo>
                  <a:lnTo>
                    <a:pt x="0" y="142392"/>
                  </a:lnTo>
                  <a:lnTo>
                    <a:pt x="93319" y="142392"/>
                  </a:lnTo>
                  <a:lnTo>
                    <a:pt x="93319" y="129933"/>
                  </a:lnTo>
                  <a:close/>
                </a:path>
                <a:path w="175895" h="142875">
                  <a:moveTo>
                    <a:pt x="175742" y="95669"/>
                  </a:moveTo>
                  <a:lnTo>
                    <a:pt x="150685" y="95669"/>
                  </a:lnTo>
                  <a:lnTo>
                    <a:pt x="150685" y="0"/>
                  </a:lnTo>
                  <a:lnTo>
                    <a:pt x="138239" y="0"/>
                  </a:lnTo>
                  <a:lnTo>
                    <a:pt x="105067" y="18681"/>
                  </a:lnTo>
                  <a:lnTo>
                    <a:pt x="109207" y="31140"/>
                  </a:lnTo>
                  <a:lnTo>
                    <a:pt x="134099" y="16611"/>
                  </a:lnTo>
                  <a:lnTo>
                    <a:pt x="134099" y="95504"/>
                  </a:lnTo>
                  <a:lnTo>
                    <a:pt x="107137" y="95504"/>
                  </a:lnTo>
                  <a:lnTo>
                    <a:pt x="107137" y="107962"/>
                  </a:lnTo>
                  <a:lnTo>
                    <a:pt x="175564" y="107962"/>
                  </a:lnTo>
                  <a:lnTo>
                    <a:pt x="175742" y="108127"/>
                  </a:lnTo>
                  <a:lnTo>
                    <a:pt x="175742" y="9566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80827" y="1349552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59">
                  <a:moveTo>
                    <a:pt x="70497" y="31318"/>
                  </a:moveTo>
                  <a:lnTo>
                    <a:pt x="0" y="31318"/>
                  </a:lnTo>
                  <a:lnTo>
                    <a:pt x="0" y="47929"/>
                  </a:lnTo>
                  <a:lnTo>
                    <a:pt x="70497" y="47929"/>
                  </a:lnTo>
                  <a:lnTo>
                    <a:pt x="70497" y="31318"/>
                  </a:lnTo>
                  <a:close/>
                </a:path>
                <a:path w="71120" h="48259">
                  <a:moveTo>
                    <a:pt x="70497" y="0"/>
                  </a:moveTo>
                  <a:lnTo>
                    <a:pt x="0" y="0"/>
                  </a:lnTo>
                  <a:lnTo>
                    <a:pt x="0" y="14541"/>
                  </a:lnTo>
                  <a:lnTo>
                    <a:pt x="70497" y="14541"/>
                  </a:lnTo>
                  <a:lnTo>
                    <a:pt x="70497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69333" y="1310276"/>
              <a:ext cx="74824" cy="11003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71288" y="1301798"/>
              <a:ext cx="157772" cy="1185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6018" y="1301971"/>
              <a:ext cx="66530" cy="1164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45013" y="1335017"/>
              <a:ext cx="72752" cy="8529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938665" y="1349552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59">
                  <a:moveTo>
                    <a:pt x="72758" y="31318"/>
                  </a:moveTo>
                  <a:lnTo>
                    <a:pt x="0" y="31318"/>
                  </a:lnTo>
                  <a:lnTo>
                    <a:pt x="0" y="47929"/>
                  </a:lnTo>
                  <a:lnTo>
                    <a:pt x="72758" y="47929"/>
                  </a:lnTo>
                  <a:lnTo>
                    <a:pt x="72758" y="31318"/>
                  </a:lnTo>
                  <a:close/>
                </a:path>
                <a:path w="73025" h="48259">
                  <a:moveTo>
                    <a:pt x="72758" y="0"/>
                  </a:moveTo>
                  <a:lnTo>
                    <a:pt x="0" y="0"/>
                  </a:lnTo>
                  <a:lnTo>
                    <a:pt x="0" y="14541"/>
                  </a:lnTo>
                  <a:lnTo>
                    <a:pt x="72758" y="14541"/>
                  </a:lnTo>
                  <a:lnTo>
                    <a:pt x="72758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58946" y="1301800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56" y="0"/>
                  </a:moveTo>
                  <a:lnTo>
                    <a:pt x="0" y="0"/>
                  </a:lnTo>
                  <a:lnTo>
                    <a:pt x="2070" y="39446"/>
                  </a:lnTo>
                  <a:lnTo>
                    <a:pt x="16586" y="39446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19084" y="1310276"/>
              <a:ext cx="78971" cy="11020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20866" y="1301971"/>
              <a:ext cx="163993" cy="11833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05597" y="1301799"/>
              <a:ext cx="157598" cy="1185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90327" y="1301971"/>
              <a:ext cx="66530" cy="11643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779201" y="1310283"/>
              <a:ext cx="60325" cy="108585"/>
            </a:xfrm>
            <a:custGeom>
              <a:avLst/>
              <a:gdLst/>
              <a:ahLst/>
              <a:cxnLst/>
              <a:rect l="l" t="t" r="r" b="b"/>
              <a:pathLst>
                <a:path w="60325" h="108584">
                  <a:moveTo>
                    <a:pt x="60134" y="0"/>
                  </a:moveTo>
                  <a:lnTo>
                    <a:pt x="0" y="0"/>
                  </a:lnTo>
                  <a:lnTo>
                    <a:pt x="0" y="107962"/>
                  </a:lnTo>
                  <a:lnTo>
                    <a:pt x="60134" y="107962"/>
                  </a:lnTo>
                  <a:lnTo>
                    <a:pt x="60134" y="95669"/>
                  </a:lnTo>
                  <a:lnTo>
                    <a:pt x="14516" y="95669"/>
                  </a:lnTo>
                  <a:lnTo>
                    <a:pt x="14516" y="58305"/>
                  </a:lnTo>
                  <a:lnTo>
                    <a:pt x="58064" y="58305"/>
                  </a:lnTo>
                  <a:lnTo>
                    <a:pt x="58064" y="45847"/>
                  </a:lnTo>
                  <a:lnTo>
                    <a:pt x="14516" y="45847"/>
                  </a:lnTo>
                  <a:lnTo>
                    <a:pt x="14516" y="12458"/>
                  </a:lnTo>
                  <a:lnTo>
                    <a:pt x="60134" y="12458"/>
                  </a:lnTo>
                  <a:lnTo>
                    <a:pt x="60134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68372" y="1335190"/>
              <a:ext cx="66356" cy="832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57711" y="1335017"/>
              <a:ext cx="72579" cy="852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55175" y="1335017"/>
              <a:ext cx="255235" cy="11868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22560" y="1301798"/>
              <a:ext cx="900665" cy="1185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41598" y="1310276"/>
              <a:ext cx="251088" cy="1100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715497" y="1335017"/>
              <a:ext cx="72751" cy="8529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20417" y="1301798"/>
              <a:ext cx="263529" cy="5676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835942" y="1301798"/>
              <a:ext cx="1045994" cy="14550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021048" y="1295571"/>
              <a:ext cx="983785" cy="1579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1031" y="1335017"/>
              <a:ext cx="825322" cy="5328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20417" y="1295570"/>
              <a:ext cx="5821667" cy="120986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666668" y="1937968"/>
              <a:ext cx="53975" cy="118745"/>
            </a:xfrm>
            <a:custGeom>
              <a:avLst/>
              <a:gdLst/>
              <a:ahLst/>
              <a:cxnLst/>
              <a:rect l="l" t="t" r="r" b="b"/>
              <a:pathLst>
                <a:path w="53975" h="118744">
                  <a:moveTo>
                    <a:pt x="53924" y="112280"/>
                  </a:moveTo>
                  <a:lnTo>
                    <a:pt x="47701" y="101727"/>
                  </a:lnTo>
                  <a:lnTo>
                    <a:pt x="33185" y="106057"/>
                  </a:lnTo>
                  <a:lnTo>
                    <a:pt x="22809" y="106057"/>
                  </a:lnTo>
                  <a:lnTo>
                    <a:pt x="16598" y="103974"/>
                  </a:lnTo>
                  <a:lnTo>
                    <a:pt x="14516" y="99656"/>
                  </a:lnTo>
                  <a:lnTo>
                    <a:pt x="14516" y="91351"/>
                  </a:lnTo>
                  <a:lnTo>
                    <a:pt x="16598" y="87198"/>
                  </a:lnTo>
                  <a:lnTo>
                    <a:pt x="16598" y="80975"/>
                  </a:lnTo>
                  <a:lnTo>
                    <a:pt x="33185" y="0"/>
                  </a:lnTo>
                  <a:lnTo>
                    <a:pt x="18669" y="0"/>
                  </a:lnTo>
                  <a:lnTo>
                    <a:pt x="0" y="87198"/>
                  </a:lnTo>
                  <a:lnTo>
                    <a:pt x="0" y="103974"/>
                  </a:lnTo>
                  <a:lnTo>
                    <a:pt x="4152" y="112280"/>
                  </a:lnTo>
                  <a:lnTo>
                    <a:pt x="12446" y="118516"/>
                  </a:lnTo>
                  <a:lnTo>
                    <a:pt x="29032" y="118516"/>
                  </a:lnTo>
                  <a:lnTo>
                    <a:pt x="43548" y="114363"/>
                  </a:lnTo>
                  <a:lnTo>
                    <a:pt x="53924" y="112280"/>
                  </a:lnTo>
                  <a:close/>
                </a:path>
              </a:pathLst>
            </a:custGeom>
            <a:solidFill>
              <a:srgbClr val="4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47723" y="1937962"/>
              <a:ext cx="261455" cy="11851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038207" y="1937968"/>
              <a:ext cx="53975" cy="118745"/>
            </a:xfrm>
            <a:custGeom>
              <a:avLst/>
              <a:gdLst/>
              <a:ahLst/>
              <a:cxnLst/>
              <a:rect l="l" t="t" r="r" b="b"/>
              <a:pathLst>
                <a:path w="53975" h="118744">
                  <a:moveTo>
                    <a:pt x="53911" y="112280"/>
                  </a:moveTo>
                  <a:lnTo>
                    <a:pt x="47688" y="101727"/>
                  </a:lnTo>
                  <a:lnTo>
                    <a:pt x="31102" y="106057"/>
                  </a:lnTo>
                  <a:lnTo>
                    <a:pt x="20739" y="106057"/>
                  </a:lnTo>
                  <a:lnTo>
                    <a:pt x="16586" y="103974"/>
                  </a:lnTo>
                  <a:lnTo>
                    <a:pt x="14516" y="99656"/>
                  </a:lnTo>
                  <a:lnTo>
                    <a:pt x="14516" y="87198"/>
                  </a:lnTo>
                  <a:lnTo>
                    <a:pt x="16586" y="80975"/>
                  </a:lnTo>
                  <a:lnTo>
                    <a:pt x="31102" y="0"/>
                  </a:lnTo>
                  <a:lnTo>
                    <a:pt x="16586" y="0"/>
                  </a:lnTo>
                  <a:lnTo>
                    <a:pt x="0" y="87198"/>
                  </a:lnTo>
                  <a:lnTo>
                    <a:pt x="0" y="103974"/>
                  </a:lnTo>
                  <a:lnTo>
                    <a:pt x="4140" y="112280"/>
                  </a:lnTo>
                  <a:lnTo>
                    <a:pt x="8293" y="116433"/>
                  </a:lnTo>
                  <a:lnTo>
                    <a:pt x="12446" y="118516"/>
                  </a:lnTo>
                  <a:lnTo>
                    <a:pt x="26962" y="118516"/>
                  </a:lnTo>
                  <a:lnTo>
                    <a:pt x="43548" y="114363"/>
                  </a:lnTo>
                  <a:lnTo>
                    <a:pt x="53911" y="112280"/>
                  </a:lnTo>
                  <a:close/>
                </a:path>
              </a:pathLst>
            </a:custGeom>
            <a:solidFill>
              <a:srgbClr val="4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14196" y="2792120"/>
              <a:ext cx="95561" cy="10605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751" y="2790044"/>
              <a:ext cx="80873" cy="10813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913415" y="2998003"/>
              <a:ext cx="74652" cy="1102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15025" y="2989699"/>
              <a:ext cx="157772" cy="1185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199755" y="2989699"/>
              <a:ext cx="66357" cy="1164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288923" y="3022744"/>
              <a:ext cx="72578" cy="8529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382226" y="3037623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60">
                  <a:moveTo>
                    <a:pt x="72758" y="33223"/>
                  </a:moveTo>
                  <a:lnTo>
                    <a:pt x="0" y="33223"/>
                  </a:lnTo>
                  <a:lnTo>
                    <a:pt x="0" y="47752"/>
                  </a:lnTo>
                  <a:lnTo>
                    <a:pt x="72758" y="47752"/>
                  </a:lnTo>
                  <a:lnTo>
                    <a:pt x="72758" y="33223"/>
                  </a:lnTo>
                  <a:close/>
                </a:path>
                <a:path w="73025" h="48260">
                  <a:moveTo>
                    <a:pt x="72758" y="0"/>
                  </a:moveTo>
                  <a:lnTo>
                    <a:pt x="0" y="0"/>
                  </a:lnTo>
                  <a:lnTo>
                    <a:pt x="0" y="16611"/>
                  </a:lnTo>
                  <a:lnTo>
                    <a:pt x="72758" y="16611"/>
                  </a:lnTo>
                  <a:lnTo>
                    <a:pt x="72758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02685" y="2989526"/>
              <a:ext cx="967194" cy="11885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583933" y="3000080"/>
              <a:ext cx="76898" cy="10605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85715" y="3022744"/>
              <a:ext cx="157772" cy="8529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866297" y="3022917"/>
              <a:ext cx="66529" cy="8321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955639" y="2989699"/>
              <a:ext cx="70505" cy="11851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1076076" y="2989706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5">
                  <a:moveTo>
                    <a:pt x="18669" y="0"/>
                  </a:moveTo>
                  <a:lnTo>
                    <a:pt x="0" y="0"/>
                  </a:lnTo>
                  <a:lnTo>
                    <a:pt x="2070" y="39446"/>
                  </a:lnTo>
                  <a:lnTo>
                    <a:pt x="16586" y="39446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152810" y="3081222"/>
              <a:ext cx="41910" cy="54610"/>
            </a:xfrm>
            <a:custGeom>
              <a:avLst/>
              <a:gdLst/>
              <a:ahLst/>
              <a:cxnLst/>
              <a:rect l="l" t="t" r="r" b="b"/>
              <a:pathLst>
                <a:path w="41909" h="54610">
                  <a:moveTo>
                    <a:pt x="41465" y="16611"/>
                  </a:moveTo>
                  <a:lnTo>
                    <a:pt x="39395" y="8305"/>
                  </a:lnTo>
                  <a:lnTo>
                    <a:pt x="35242" y="2082"/>
                  </a:lnTo>
                  <a:lnTo>
                    <a:pt x="29032" y="0"/>
                  </a:lnTo>
                  <a:lnTo>
                    <a:pt x="18656" y="0"/>
                  </a:lnTo>
                  <a:lnTo>
                    <a:pt x="14516" y="8305"/>
                  </a:lnTo>
                  <a:lnTo>
                    <a:pt x="14516" y="12458"/>
                  </a:lnTo>
                  <a:lnTo>
                    <a:pt x="18656" y="20764"/>
                  </a:lnTo>
                  <a:lnTo>
                    <a:pt x="22809" y="24917"/>
                  </a:lnTo>
                  <a:lnTo>
                    <a:pt x="22809" y="31153"/>
                  </a:lnTo>
                  <a:lnTo>
                    <a:pt x="18656" y="37376"/>
                  </a:lnTo>
                  <a:lnTo>
                    <a:pt x="14516" y="41529"/>
                  </a:lnTo>
                  <a:lnTo>
                    <a:pt x="6210" y="43599"/>
                  </a:lnTo>
                  <a:lnTo>
                    <a:pt x="0" y="43599"/>
                  </a:lnTo>
                  <a:lnTo>
                    <a:pt x="0" y="53987"/>
                  </a:lnTo>
                  <a:lnTo>
                    <a:pt x="12433" y="53987"/>
                  </a:lnTo>
                  <a:lnTo>
                    <a:pt x="22809" y="49834"/>
                  </a:lnTo>
                  <a:lnTo>
                    <a:pt x="33172" y="39446"/>
                  </a:lnTo>
                  <a:lnTo>
                    <a:pt x="39395" y="27000"/>
                  </a:lnTo>
                  <a:lnTo>
                    <a:pt x="41465" y="16611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322853" y="2989699"/>
              <a:ext cx="890468" cy="14550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352259" y="2983471"/>
              <a:ext cx="983957" cy="15795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720590" y="2781739"/>
              <a:ext cx="5350425" cy="77612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20417" y="3621537"/>
              <a:ext cx="1081248" cy="156402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3502660" y="5937339"/>
            <a:ext cx="11857355" cy="2323465"/>
            <a:chOff x="3770300" y="6550386"/>
            <a:chExt cx="11857355" cy="2323465"/>
          </a:xfrm>
        </p:grpSpPr>
        <p:sp>
          <p:nvSpPr>
            <p:cNvPr id="83" name="object 83"/>
            <p:cNvSpPr/>
            <p:nvPr/>
          </p:nvSpPr>
          <p:spPr>
            <a:xfrm>
              <a:off x="3770300" y="6550386"/>
              <a:ext cx="11857355" cy="2323465"/>
            </a:xfrm>
            <a:custGeom>
              <a:avLst/>
              <a:gdLst/>
              <a:ahLst/>
              <a:cxnLst/>
              <a:rect l="l" t="t" r="r" b="b"/>
              <a:pathLst>
                <a:path w="11857355" h="2323465">
                  <a:moveTo>
                    <a:pt x="11856753" y="2322912"/>
                  </a:moveTo>
                  <a:lnTo>
                    <a:pt x="0" y="2322912"/>
                  </a:lnTo>
                  <a:lnTo>
                    <a:pt x="0" y="0"/>
                  </a:lnTo>
                  <a:lnTo>
                    <a:pt x="11856753" y="0"/>
                  </a:lnTo>
                  <a:lnTo>
                    <a:pt x="11856753" y="232291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89999" y="6620903"/>
              <a:ext cx="157765" cy="8728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972648" y="6620903"/>
              <a:ext cx="64281" cy="8728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63885" y="6622977"/>
              <a:ext cx="66527" cy="8520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57369" y="6589792"/>
              <a:ext cx="157765" cy="11631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344162" y="6620903"/>
              <a:ext cx="62865" cy="87630"/>
            </a:xfrm>
            <a:custGeom>
              <a:avLst/>
              <a:gdLst/>
              <a:ahLst/>
              <a:cxnLst/>
              <a:rect l="l" t="t" r="r" b="b"/>
              <a:pathLst>
                <a:path w="62864" h="87629">
                  <a:moveTo>
                    <a:pt x="62382" y="60325"/>
                  </a:moveTo>
                  <a:lnTo>
                    <a:pt x="60299" y="52031"/>
                  </a:lnTo>
                  <a:lnTo>
                    <a:pt x="54089" y="45808"/>
                  </a:lnTo>
                  <a:lnTo>
                    <a:pt x="45618" y="41656"/>
                  </a:lnTo>
                  <a:lnTo>
                    <a:pt x="31102" y="37515"/>
                  </a:lnTo>
                  <a:lnTo>
                    <a:pt x="22809" y="33362"/>
                  </a:lnTo>
                  <a:lnTo>
                    <a:pt x="16586" y="29210"/>
                  </a:lnTo>
                  <a:lnTo>
                    <a:pt x="14516" y="27139"/>
                  </a:lnTo>
                  <a:lnTo>
                    <a:pt x="14516" y="22987"/>
                  </a:lnTo>
                  <a:lnTo>
                    <a:pt x="16586" y="18669"/>
                  </a:lnTo>
                  <a:lnTo>
                    <a:pt x="20739" y="14528"/>
                  </a:lnTo>
                  <a:lnTo>
                    <a:pt x="26949" y="12446"/>
                  </a:lnTo>
                  <a:lnTo>
                    <a:pt x="37325" y="12446"/>
                  </a:lnTo>
                  <a:lnTo>
                    <a:pt x="58229" y="16598"/>
                  </a:lnTo>
                  <a:lnTo>
                    <a:pt x="54089" y="2082"/>
                  </a:lnTo>
                  <a:lnTo>
                    <a:pt x="41465" y="0"/>
                  </a:lnTo>
                  <a:lnTo>
                    <a:pt x="26949" y="0"/>
                  </a:lnTo>
                  <a:lnTo>
                    <a:pt x="12433" y="4152"/>
                  </a:lnTo>
                  <a:lnTo>
                    <a:pt x="4140" y="10375"/>
                  </a:lnTo>
                  <a:lnTo>
                    <a:pt x="0" y="18669"/>
                  </a:lnTo>
                  <a:lnTo>
                    <a:pt x="0" y="27139"/>
                  </a:lnTo>
                  <a:lnTo>
                    <a:pt x="4140" y="35433"/>
                  </a:lnTo>
                  <a:lnTo>
                    <a:pt x="10363" y="41656"/>
                  </a:lnTo>
                  <a:lnTo>
                    <a:pt x="18656" y="45808"/>
                  </a:lnTo>
                  <a:lnTo>
                    <a:pt x="31102" y="49961"/>
                  </a:lnTo>
                  <a:lnTo>
                    <a:pt x="41465" y="54102"/>
                  </a:lnTo>
                  <a:lnTo>
                    <a:pt x="47688" y="60325"/>
                  </a:lnTo>
                  <a:lnTo>
                    <a:pt x="47688" y="66548"/>
                  </a:lnTo>
                  <a:lnTo>
                    <a:pt x="43548" y="70700"/>
                  </a:lnTo>
                  <a:lnTo>
                    <a:pt x="35242" y="74841"/>
                  </a:lnTo>
                  <a:lnTo>
                    <a:pt x="22809" y="74841"/>
                  </a:lnTo>
                  <a:lnTo>
                    <a:pt x="8293" y="72771"/>
                  </a:lnTo>
                  <a:lnTo>
                    <a:pt x="0" y="70700"/>
                  </a:lnTo>
                  <a:lnTo>
                    <a:pt x="4140" y="85217"/>
                  </a:lnTo>
                  <a:lnTo>
                    <a:pt x="16586" y="87287"/>
                  </a:lnTo>
                  <a:lnTo>
                    <a:pt x="31102" y="87287"/>
                  </a:lnTo>
                  <a:lnTo>
                    <a:pt x="62382" y="68618"/>
                  </a:lnTo>
                  <a:lnTo>
                    <a:pt x="62382" y="62395"/>
                  </a:lnTo>
                  <a:lnTo>
                    <a:pt x="62382" y="6032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524730" y="6637679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59">
                  <a:moveTo>
                    <a:pt x="72745" y="31102"/>
                  </a:moveTo>
                  <a:lnTo>
                    <a:pt x="0" y="31102"/>
                  </a:lnTo>
                  <a:lnTo>
                    <a:pt x="0" y="47701"/>
                  </a:lnTo>
                  <a:lnTo>
                    <a:pt x="72745" y="47701"/>
                  </a:lnTo>
                  <a:lnTo>
                    <a:pt x="72745" y="31102"/>
                  </a:lnTo>
                  <a:close/>
                </a:path>
                <a:path w="73025" h="48259">
                  <a:moveTo>
                    <a:pt x="72745" y="0"/>
                  </a:moveTo>
                  <a:lnTo>
                    <a:pt x="0" y="0"/>
                  </a:lnTo>
                  <a:lnTo>
                    <a:pt x="0" y="14516"/>
                  </a:lnTo>
                  <a:lnTo>
                    <a:pt x="72745" y="14516"/>
                  </a:lnTo>
                  <a:lnTo>
                    <a:pt x="7274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15682" y="6589792"/>
              <a:ext cx="713831" cy="11839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39536" y="6583570"/>
              <a:ext cx="2584377" cy="15779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067281" y="6585902"/>
              <a:ext cx="40005" cy="154305"/>
            </a:xfrm>
            <a:custGeom>
              <a:avLst/>
              <a:gdLst/>
              <a:ahLst/>
              <a:cxnLst/>
              <a:rect l="l" t="t" r="r" b="b"/>
              <a:pathLst>
                <a:path w="40004" h="154304">
                  <a:moveTo>
                    <a:pt x="39573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0" y="143535"/>
                  </a:lnTo>
                  <a:lnTo>
                    <a:pt x="0" y="153695"/>
                  </a:lnTo>
                  <a:lnTo>
                    <a:pt x="39573" y="153695"/>
                  </a:lnTo>
                  <a:lnTo>
                    <a:pt x="39573" y="143535"/>
                  </a:lnTo>
                  <a:lnTo>
                    <a:pt x="12433" y="143535"/>
                  </a:lnTo>
                  <a:lnTo>
                    <a:pt x="12433" y="12712"/>
                  </a:lnTo>
                  <a:lnTo>
                    <a:pt x="39573" y="12712"/>
                  </a:lnTo>
                  <a:lnTo>
                    <a:pt x="39573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167154" y="6589800"/>
              <a:ext cx="20955" cy="37465"/>
            </a:xfrm>
            <a:custGeom>
              <a:avLst/>
              <a:gdLst/>
              <a:ahLst/>
              <a:cxnLst/>
              <a:rect l="l" t="t" r="r" b="b"/>
              <a:pathLst>
                <a:path w="20954" h="37465">
                  <a:moveTo>
                    <a:pt x="20739" y="0"/>
                  </a:moveTo>
                  <a:lnTo>
                    <a:pt x="0" y="0"/>
                  </a:lnTo>
                  <a:lnTo>
                    <a:pt x="4152" y="37325"/>
                  </a:lnTo>
                  <a:lnTo>
                    <a:pt x="16586" y="37325"/>
                  </a:lnTo>
                  <a:lnTo>
                    <a:pt x="20739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31272" y="6596014"/>
              <a:ext cx="257469" cy="11217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11551" y="6620903"/>
              <a:ext cx="68427" cy="8728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09182" y="6589619"/>
              <a:ext cx="64281" cy="11631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686768" y="6587718"/>
              <a:ext cx="1165527" cy="151576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916566" y="6583577"/>
              <a:ext cx="137160" cy="158115"/>
            </a:xfrm>
            <a:custGeom>
              <a:avLst/>
              <a:gdLst/>
              <a:ahLst/>
              <a:cxnLst/>
              <a:rect l="l" t="t" r="r" b="b"/>
              <a:pathLst>
                <a:path w="137159" h="158115">
                  <a:moveTo>
                    <a:pt x="39573" y="2324"/>
                  </a:moveTo>
                  <a:lnTo>
                    <a:pt x="0" y="2324"/>
                  </a:lnTo>
                  <a:lnTo>
                    <a:pt x="0" y="15036"/>
                  </a:lnTo>
                  <a:lnTo>
                    <a:pt x="27139" y="15036"/>
                  </a:lnTo>
                  <a:lnTo>
                    <a:pt x="27139" y="145859"/>
                  </a:lnTo>
                  <a:lnTo>
                    <a:pt x="0" y="145859"/>
                  </a:lnTo>
                  <a:lnTo>
                    <a:pt x="0" y="156019"/>
                  </a:lnTo>
                  <a:lnTo>
                    <a:pt x="39573" y="156019"/>
                  </a:lnTo>
                  <a:lnTo>
                    <a:pt x="39573" y="145859"/>
                  </a:lnTo>
                  <a:lnTo>
                    <a:pt x="39573" y="15036"/>
                  </a:lnTo>
                  <a:lnTo>
                    <a:pt x="39573" y="2324"/>
                  </a:lnTo>
                  <a:close/>
                </a:path>
                <a:path w="137159" h="158115">
                  <a:moveTo>
                    <a:pt x="137033" y="78981"/>
                  </a:moveTo>
                  <a:lnTo>
                    <a:pt x="134696" y="57531"/>
                  </a:lnTo>
                  <a:lnTo>
                    <a:pt x="127698" y="37096"/>
                  </a:lnTo>
                  <a:lnTo>
                    <a:pt x="116039" y="17856"/>
                  </a:lnTo>
                  <a:lnTo>
                    <a:pt x="99707" y="0"/>
                  </a:lnTo>
                  <a:lnTo>
                    <a:pt x="89344" y="8293"/>
                  </a:lnTo>
                  <a:lnTo>
                    <a:pt x="104152" y="24269"/>
                  </a:lnTo>
                  <a:lnTo>
                    <a:pt x="114477" y="41236"/>
                  </a:lnTo>
                  <a:lnTo>
                    <a:pt x="120548" y="59410"/>
                  </a:lnTo>
                  <a:lnTo>
                    <a:pt x="122516" y="78981"/>
                  </a:lnTo>
                  <a:lnTo>
                    <a:pt x="114223" y="116319"/>
                  </a:lnTo>
                  <a:lnTo>
                    <a:pt x="109461" y="124091"/>
                  </a:lnTo>
                  <a:lnTo>
                    <a:pt x="104114" y="131876"/>
                  </a:lnTo>
                  <a:lnTo>
                    <a:pt x="97599" y="139649"/>
                  </a:lnTo>
                  <a:lnTo>
                    <a:pt x="89344" y="147421"/>
                  </a:lnTo>
                  <a:lnTo>
                    <a:pt x="97637" y="157797"/>
                  </a:lnTo>
                  <a:lnTo>
                    <a:pt x="122516" y="128765"/>
                  </a:lnTo>
                  <a:lnTo>
                    <a:pt x="137033" y="89357"/>
                  </a:lnTo>
                  <a:lnTo>
                    <a:pt x="137033" y="78981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050233" y="7025868"/>
              <a:ext cx="175895" cy="142875"/>
            </a:xfrm>
            <a:custGeom>
              <a:avLst/>
              <a:gdLst/>
              <a:ahLst/>
              <a:cxnLst/>
              <a:rect l="l" t="t" r="r" b="b"/>
              <a:pathLst>
                <a:path w="175895" h="142875">
                  <a:moveTo>
                    <a:pt x="93306" y="130136"/>
                  </a:moveTo>
                  <a:lnTo>
                    <a:pt x="0" y="130136"/>
                  </a:lnTo>
                  <a:lnTo>
                    <a:pt x="0" y="142582"/>
                  </a:lnTo>
                  <a:lnTo>
                    <a:pt x="93306" y="142582"/>
                  </a:lnTo>
                  <a:lnTo>
                    <a:pt x="93306" y="130136"/>
                  </a:lnTo>
                  <a:close/>
                </a:path>
                <a:path w="175895" h="142875">
                  <a:moveTo>
                    <a:pt x="175564" y="95567"/>
                  </a:moveTo>
                  <a:lnTo>
                    <a:pt x="150672" y="95567"/>
                  </a:lnTo>
                  <a:lnTo>
                    <a:pt x="150672" y="0"/>
                  </a:lnTo>
                  <a:lnTo>
                    <a:pt x="138239" y="0"/>
                  </a:lnTo>
                  <a:lnTo>
                    <a:pt x="102984" y="18656"/>
                  </a:lnTo>
                  <a:lnTo>
                    <a:pt x="109207" y="31102"/>
                  </a:lnTo>
                  <a:lnTo>
                    <a:pt x="134086" y="16586"/>
                  </a:lnTo>
                  <a:lnTo>
                    <a:pt x="134086" y="95567"/>
                  </a:lnTo>
                  <a:lnTo>
                    <a:pt x="107124" y="95567"/>
                  </a:lnTo>
                  <a:lnTo>
                    <a:pt x="107124" y="108013"/>
                  </a:lnTo>
                  <a:lnTo>
                    <a:pt x="175564" y="108013"/>
                  </a:lnTo>
                  <a:lnTo>
                    <a:pt x="175564" y="95567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340009" y="7065276"/>
              <a:ext cx="71120" cy="48260"/>
            </a:xfrm>
            <a:custGeom>
              <a:avLst/>
              <a:gdLst/>
              <a:ahLst/>
              <a:cxnLst/>
              <a:rect l="l" t="t" r="r" b="b"/>
              <a:pathLst>
                <a:path w="71120" h="48259">
                  <a:moveTo>
                    <a:pt x="70675" y="31280"/>
                  </a:moveTo>
                  <a:lnTo>
                    <a:pt x="0" y="31280"/>
                  </a:lnTo>
                  <a:lnTo>
                    <a:pt x="0" y="47866"/>
                  </a:lnTo>
                  <a:lnTo>
                    <a:pt x="70675" y="47866"/>
                  </a:lnTo>
                  <a:lnTo>
                    <a:pt x="70675" y="31280"/>
                  </a:lnTo>
                  <a:close/>
                </a:path>
                <a:path w="71120" h="48259">
                  <a:moveTo>
                    <a:pt x="70675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70675" y="16764"/>
                  </a:lnTo>
                  <a:lnTo>
                    <a:pt x="7067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528298" y="7025857"/>
              <a:ext cx="74821" cy="11009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630249" y="7017561"/>
              <a:ext cx="157765" cy="11839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814971" y="7017561"/>
              <a:ext cx="66527" cy="11631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03961" y="7050918"/>
              <a:ext cx="72749" cy="8520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9997440" y="7065441"/>
              <a:ext cx="73025" cy="48260"/>
            </a:xfrm>
            <a:custGeom>
              <a:avLst/>
              <a:gdLst/>
              <a:ahLst/>
              <a:cxnLst/>
              <a:rect l="l" t="t" r="r" b="b"/>
              <a:pathLst>
                <a:path w="73025" h="48259">
                  <a:moveTo>
                    <a:pt x="72745" y="31115"/>
                  </a:moveTo>
                  <a:lnTo>
                    <a:pt x="0" y="31115"/>
                  </a:lnTo>
                  <a:lnTo>
                    <a:pt x="0" y="47701"/>
                  </a:lnTo>
                  <a:lnTo>
                    <a:pt x="72745" y="47701"/>
                  </a:lnTo>
                  <a:lnTo>
                    <a:pt x="72745" y="31115"/>
                  </a:lnTo>
                  <a:close/>
                </a:path>
                <a:path w="73025" h="48259">
                  <a:moveTo>
                    <a:pt x="72745" y="0"/>
                  </a:moveTo>
                  <a:lnTo>
                    <a:pt x="0" y="0"/>
                  </a:lnTo>
                  <a:lnTo>
                    <a:pt x="0" y="16598"/>
                  </a:lnTo>
                  <a:lnTo>
                    <a:pt x="72745" y="16598"/>
                  </a:lnTo>
                  <a:lnTo>
                    <a:pt x="72745" y="0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117887" y="7017562"/>
              <a:ext cx="19050" cy="40005"/>
            </a:xfrm>
            <a:custGeom>
              <a:avLst/>
              <a:gdLst/>
              <a:ahLst/>
              <a:cxnLst/>
              <a:rect l="l" t="t" r="r" b="b"/>
              <a:pathLst>
                <a:path w="19050" h="40004">
                  <a:moveTo>
                    <a:pt x="18656" y="0"/>
                  </a:moveTo>
                  <a:lnTo>
                    <a:pt x="0" y="0"/>
                  </a:lnTo>
                  <a:lnTo>
                    <a:pt x="2070" y="39408"/>
                  </a:lnTo>
                  <a:lnTo>
                    <a:pt x="16586" y="39408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178021" y="7025857"/>
              <a:ext cx="78968" cy="11009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279799" y="7017561"/>
              <a:ext cx="163986" cy="1185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464522" y="7017734"/>
              <a:ext cx="157591" cy="11839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49243" y="7017561"/>
              <a:ext cx="66527" cy="11631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0838104" y="7025868"/>
              <a:ext cx="60325" cy="108585"/>
            </a:xfrm>
            <a:custGeom>
              <a:avLst/>
              <a:gdLst/>
              <a:ahLst/>
              <a:cxnLst/>
              <a:rect l="l" t="t" r="r" b="b"/>
              <a:pathLst>
                <a:path w="60325" h="108584">
                  <a:moveTo>
                    <a:pt x="60134" y="0"/>
                  </a:moveTo>
                  <a:lnTo>
                    <a:pt x="0" y="0"/>
                  </a:lnTo>
                  <a:lnTo>
                    <a:pt x="0" y="108013"/>
                  </a:lnTo>
                  <a:lnTo>
                    <a:pt x="60134" y="108013"/>
                  </a:lnTo>
                  <a:lnTo>
                    <a:pt x="60134" y="95567"/>
                  </a:lnTo>
                  <a:lnTo>
                    <a:pt x="14516" y="95567"/>
                  </a:lnTo>
                  <a:lnTo>
                    <a:pt x="14516" y="58242"/>
                  </a:lnTo>
                  <a:lnTo>
                    <a:pt x="58064" y="58242"/>
                  </a:lnTo>
                  <a:lnTo>
                    <a:pt x="58064" y="45796"/>
                  </a:lnTo>
                  <a:lnTo>
                    <a:pt x="14516" y="45796"/>
                  </a:lnTo>
                  <a:lnTo>
                    <a:pt x="14516" y="12433"/>
                  </a:lnTo>
                  <a:lnTo>
                    <a:pt x="60134" y="12433"/>
                  </a:lnTo>
                  <a:lnTo>
                    <a:pt x="60134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927277" y="7050745"/>
              <a:ext cx="66526" cy="8313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016612" y="7050745"/>
              <a:ext cx="72576" cy="8520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114071" y="7050745"/>
              <a:ext cx="255223" cy="11839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1477294" y="7017561"/>
              <a:ext cx="996011" cy="14950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593746" y="7017561"/>
              <a:ext cx="1440448" cy="14535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173128" y="7011339"/>
              <a:ext cx="981667" cy="15779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779631" y="7017561"/>
              <a:ext cx="263518" cy="77464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50234" y="7050745"/>
              <a:ext cx="825286" cy="739910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9819106" y="7640472"/>
              <a:ext cx="53975" cy="118745"/>
            </a:xfrm>
            <a:custGeom>
              <a:avLst/>
              <a:gdLst/>
              <a:ahLst/>
              <a:cxnLst/>
              <a:rect l="l" t="t" r="r" b="b"/>
              <a:pathLst>
                <a:path w="53975" h="118745">
                  <a:moveTo>
                    <a:pt x="53924" y="110096"/>
                  </a:moveTo>
                  <a:lnTo>
                    <a:pt x="47701" y="99555"/>
                  </a:lnTo>
                  <a:lnTo>
                    <a:pt x="33185" y="103873"/>
                  </a:lnTo>
                  <a:lnTo>
                    <a:pt x="20739" y="105943"/>
                  </a:lnTo>
                  <a:lnTo>
                    <a:pt x="16598" y="103873"/>
                  </a:lnTo>
                  <a:lnTo>
                    <a:pt x="14516" y="97472"/>
                  </a:lnTo>
                  <a:lnTo>
                    <a:pt x="14516" y="85026"/>
                  </a:lnTo>
                  <a:lnTo>
                    <a:pt x="16598" y="80886"/>
                  </a:lnTo>
                  <a:lnTo>
                    <a:pt x="33185" y="0"/>
                  </a:lnTo>
                  <a:lnTo>
                    <a:pt x="18669" y="0"/>
                  </a:lnTo>
                  <a:lnTo>
                    <a:pt x="0" y="87109"/>
                  </a:lnTo>
                  <a:lnTo>
                    <a:pt x="0" y="103873"/>
                  </a:lnTo>
                  <a:lnTo>
                    <a:pt x="4152" y="112166"/>
                  </a:lnTo>
                  <a:lnTo>
                    <a:pt x="12446" y="116319"/>
                  </a:lnTo>
                  <a:lnTo>
                    <a:pt x="26962" y="118389"/>
                  </a:lnTo>
                  <a:lnTo>
                    <a:pt x="43548" y="114236"/>
                  </a:lnTo>
                  <a:lnTo>
                    <a:pt x="53924" y="110096"/>
                  </a:lnTo>
                  <a:close/>
                </a:path>
              </a:pathLst>
            </a:custGeom>
            <a:solidFill>
              <a:srgbClr val="4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897741" y="7640461"/>
              <a:ext cx="263689" cy="11856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0188384" y="7640472"/>
              <a:ext cx="54610" cy="118745"/>
            </a:xfrm>
            <a:custGeom>
              <a:avLst/>
              <a:gdLst/>
              <a:ahLst/>
              <a:cxnLst/>
              <a:rect l="l" t="t" r="r" b="b"/>
              <a:pathLst>
                <a:path w="54609" h="118745">
                  <a:moveTo>
                    <a:pt x="54089" y="110096"/>
                  </a:moveTo>
                  <a:lnTo>
                    <a:pt x="49936" y="99555"/>
                  </a:lnTo>
                  <a:lnTo>
                    <a:pt x="33172" y="103873"/>
                  </a:lnTo>
                  <a:lnTo>
                    <a:pt x="22809" y="105943"/>
                  </a:lnTo>
                  <a:lnTo>
                    <a:pt x="16586" y="103873"/>
                  </a:lnTo>
                  <a:lnTo>
                    <a:pt x="14516" y="97472"/>
                  </a:lnTo>
                  <a:lnTo>
                    <a:pt x="14516" y="93332"/>
                  </a:lnTo>
                  <a:lnTo>
                    <a:pt x="16586" y="89179"/>
                  </a:lnTo>
                  <a:lnTo>
                    <a:pt x="16586" y="80886"/>
                  </a:lnTo>
                  <a:lnTo>
                    <a:pt x="33172" y="0"/>
                  </a:lnTo>
                  <a:lnTo>
                    <a:pt x="18656" y="0"/>
                  </a:lnTo>
                  <a:lnTo>
                    <a:pt x="0" y="87109"/>
                  </a:lnTo>
                  <a:lnTo>
                    <a:pt x="0" y="103873"/>
                  </a:lnTo>
                  <a:lnTo>
                    <a:pt x="4140" y="112166"/>
                  </a:lnTo>
                  <a:lnTo>
                    <a:pt x="14516" y="116319"/>
                  </a:lnTo>
                  <a:lnTo>
                    <a:pt x="29032" y="118389"/>
                  </a:lnTo>
                  <a:lnTo>
                    <a:pt x="43713" y="114236"/>
                  </a:lnTo>
                  <a:lnTo>
                    <a:pt x="54089" y="110096"/>
                  </a:lnTo>
                  <a:close/>
                </a:path>
              </a:pathLst>
            </a:custGeom>
            <a:solidFill>
              <a:srgbClr val="4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779631" y="7011339"/>
              <a:ext cx="6842654" cy="184398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736161" y="8076698"/>
              <a:ext cx="76895" cy="10802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836039" y="8101414"/>
              <a:ext cx="159838" cy="8538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018687" y="8101414"/>
              <a:ext cx="66526" cy="8313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1105777" y="8068229"/>
              <a:ext cx="70674" cy="11839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228119" y="8068230"/>
              <a:ext cx="1044048" cy="14535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2411100" y="8062008"/>
              <a:ext cx="983741" cy="157971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3451569" y="5048133"/>
            <a:ext cx="12019280" cy="791845"/>
            <a:chOff x="3719209" y="5661180"/>
            <a:chExt cx="12019280" cy="791845"/>
          </a:xfrm>
        </p:grpSpPr>
        <p:sp>
          <p:nvSpPr>
            <p:cNvPr id="132" name="object 132"/>
            <p:cNvSpPr/>
            <p:nvPr/>
          </p:nvSpPr>
          <p:spPr>
            <a:xfrm>
              <a:off x="3721258" y="5662903"/>
              <a:ext cx="12017375" cy="789940"/>
            </a:xfrm>
            <a:custGeom>
              <a:avLst/>
              <a:gdLst/>
              <a:ahLst/>
              <a:cxnLst/>
              <a:rect l="l" t="t" r="r" b="b"/>
              <a:pathLst>
                <a:path w="12017375" h="789939">
                  <a:moveTo>
                    <a:pt x="12017058" y="789742"/>
                  </a:moveTo>
                  <a:lnTo>
                    <a:pt x="0" y="789742"/>
                  </a:lnTo>
                  <a:lnTo>
                    <a:pt x="0" y="0"/>
                  </a:lnTo>
                  <a:lnTo>
                    <a:pt x="12017058" y="0"/>
                  </a:lnTo>
                  <a:lnTo>
                    <a:pt x="12017058" y="78974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726444" y="5668416"/>
              <a:ext cx="12002770" cy="776605"/>
            </a:xfrm>
            <a:custGeom>
              <a:avLst/>
              <a:gdLst/>
              <a:ahLst/>
              <a:cxnLst/>
              <a:rect l="l" t="t" r="r" b="b"/>
              <a:pathLst>
                <a:path w="12002769" h="776604">
                  <a:moveTo>
                    <a:pt x="0" y="0"/>
                  </a:moveTo>
                  <a:lnTo>
                    <a:pt x="12002536" y="0"/>
                  </a:lnTo>
                  <a:lnTo>
                    <a:pt x="12002536" y="776304"/>
                  </a:lnTo>
                  <a:lnTo>
                    <a:pt x="0" y="776304"/>
                  </a:lnTo>
                  <a:lnTo>
                    <a:pt x="0" y="0"/>
                  </a:lnTo>
                  <a:close/>
                </a:path>
                <a:path w="12002769" h="776604">
                  <a:moveTo>
                    <a:pt x="0" y="0"/>
                  </a:moveTo>
                  <a:lnTo>
                    <a:pt x="12002536" y="0"/>
                  </a:lnTo>
                  <a:lnTo>
                    <a:pt x="12002536" y="776304"/>
                  </a:lnTo>
                  <a:lnTo>
                    <a:pt x="0" y="776304"/>
                  </a:lnTo>
                  <a:lnTo>
                    <a:pt x="0" y="0"/>
                  </a:lnTo>
                  <a:close/>
                </a:path>
              </a:pathLst>
            </a:custGeom>
            <a:ln w="14496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4" name="object 134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644839" y="5174548"/>
            <a:ext cx="695324" cy="161924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3537579" y="5168870"/>
            <a:ext cx="446405" cy="116839"/>
            <a:chOff x="3805219" y="5781917"/>
            <a:chExt cx="446405" cy="116839"/>
          </a:xfrm>
        </p:grpSpPr>
        <p:pic>
          <p:nvPicPr>
            <p:cNvPr id="136" name="object 13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805219" y="5788140"/>
              <a:ext cx="74825" cy="11010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900781" y="5788140"/>
              <a:ext cx="163993" cy="11010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089658" y="5813203"/>
              <a:ext cx="68431" cy="8504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85047" y="5781917"/>
              <a:ext cx="66357" cy="116327"/>
            </a:xfrm>
            <a:prstGeom prst="rect">
              <a:avLst/>
            </a:prstGeom>
          </p:spPr>
        </p:pic>
      </p:grpSp>
      <p:sp>
        <p:nvSpPr>
          <p:cNvPr id="140" name="object 140"/>
          <p:cNvSpPr/>
          <p:nvPr/>
        </p:nvSpPr>
        <p:spPr>
          <a:xfrm>
            <a:off x="5305894" y="5214512"/>
            <a:ext cx="71120" cy="50165"/>
          </a:xfrm>
          <a:custGeom>
            <a:avLst/>
            <a:gdLst/>
            <a:ahLst/>
            <a:cxnLst/>
            <a:rect l="l" t="t" r="r" b="b"/>
            <a:pathLst>
              <a:path w="71120" h="50164">
                <a:moveTo>
                  <a:pt x="70510" y="33185"/>
                </a:moveTo>
                <a:lnTo>
                  <a:pt x="0" y="33185"/>
                </a:lnTo>
                <a:lnTo>
                  <a:pt x="0" y="49771"/>
                </a:lnTo>
                <a:lnTo>
                  <a:pt x="70510" y="49771"/>
                </a:lnTo>
                <a:lnTo>
                  <a:pt x="70510" y="33185"/>
                </a:lnTo>
                <a:close/>
              </a:path>
              <a:path w="71120" h="50164">
                <a:moveTo>
                  <a:pt x="70510" y="0"/>
                </a:moveTo>
                <a:lnTo>
                  <a:pt x="0" y="0"/>
                </a:lnTo>
                <a:lnTo>
                  <a:pt x="0" y="16586"/>
                </a:lnTo>
                <a:lnTo>
                  <a:pt x="70510" y="16586"/>
                </a:lnTo>
                <a:lnTo>
                  <a:pt x="70510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6723434" y="5168870"/>
            <a:ext cx="506730" cy="116839"/>
            <a:chOff x="6991074" y="5781917"/>
            <a:chExt cx="506730" cy="116839"/>
          </a:xfrm>
        </p:grpSpPr>
        <p:sp>
          <p:nvSpPr>
            <p:cNvPr id="142" name="object 142"/>
            <p:cNvSpPr/>
            <p:nvPr/>
          </p:nvSpPr>
          <p:spPr>
            <a:xfrm>
              <a:off x="6991070" y="5781928"/>
              <a:ext cx="19050" cy="37465"/>
            </a:xfrm>
            <a:custGeom>
              <a:avLst/>
              <a:gdLst/>
              <a:ahLst/>
              <a:cxnLst/>
              <a:rect l="l" t="t" r="r" b="b"/>
              <a:pathLst>
                <a:path w="19050" h="37464">
                  <a:moveTo>
                    <a:pt x="18656" y="0"/>
                  </a:moveTo>
                  <a:lnTo>
                    <a:pt x="0" y="0"/>
                  </a:lnTo>
                  <a:lnTo>
                    <a:pt x="2070" y="37325"/>
                  </a:lnTo>
                  <a:lnTo>
                    <a:pt x="16586" y="37325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053284" y="5788140"/>
              <a:ext cx="257481" cy="11010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335649" y="5813030"/>
              <a:ext cx="66357" cy="8521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431211" y="5781917"/>
              <a:ext cx="66357" cy="116327"/>
            </a:xfrm>
            <a:prstGeom prst="rect">
              <a:avLst/>
            </a:prstGeom>
          </p:spPr>
        </p:pic>
      </p:grpSp>
      <p:pic>
        <p:nvPicPr>
          <p:cNvPr id="146" name="object 146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3537579" y="5166796"/>
            <a:ext cx="1745515" cy="359353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9778466" y="5168881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4">
                <a:moveTo>
                  <a:pt x="18669" y="0"/>
                </a:moveTo>
                <a:lnTo>
                  <a:pt x="0" y="0"/>
                </a:lnTo>
                <a:lnTo>
                  <a:pt x="2070" y="37325"/>
                </a:lnTo>
                <a:lnTo>
                  <a:pt x="16586" y="37325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857435" y="5258238"/>
            <a:ext cx="40005" cy="53975"/>
          </a:xfrm>
          <a:custGeom>
            <a:avLst/>
            <a:gdLst/>
            <a:ahLst/>
            <a:cxnLst/>
            <a:rect l="l" t="t" r="r" b="b"/>
            <a:pathLst>
              <a:path w="40004" h="53975">
                <a:moveTo>
                  <a:pt x="39408" y="16598"/>
                </a:moveTo>
                <a:lnTo>
                  <a:pt x="37325" y="8293"/>
                </a:lnTo>
                <a:lnTo>
                  <a:pt x="33185" y="2070"/>
                </a:lnTo>
                <a:lnTo>
                  <a:pt x="29032" y="0"/>
                </a:lnTo>
                <a:lnTo>
                  <a:pt x="22821" y="0"/>
                </a:lnTo>
                <a:lnTo>
                  <a:pt x="18669" y="2070"/>
                </a:lnTo>
                <a:lnTo>
                  <a:pt x="16598" y="4152"/>
                </a:lnTo>
                <a:lnTo>
                  <a:pt x="14516" y="8293"/>
                </a:lnTo>
                <a:lnTo>
                  <a:pt x="14516" y="12446"/>
                </a:lnTo>
                <a:lnTo>
                  <a:pt x="20739" y="24892"/>
                </a:lnTo>
                <a:lnTo>
                  <a:pt x="22821" y="31115"/>
                </a:lnTo>
                <a:lnTo>
                  <a:pt x="18669" y="37338"/>
                </a:lnTo>
                <a:lnTo>
                  <a:pt x="12446" y="41490"/>
                </a:lnTo>
                <a:lnTo>
                  <a:pt x="6223" y="43561"/>
                </a:lnTo>
                <a:lnTo>
                  <a:pt x="0" y="43561"/>
                </a:lnTo>
                <a:lnTo>
                  <a:pt x="0" y="53924"/>
                </a:lnTo>
                <a:lnTo>
                  <a:pt x="12446" y="53924"/>
                </a:lnTo>
                <a:lnTo>
                  <a:pt x="22809" y="49784"/>
                </a:lnTo>
                <a:lnTo>
                  <a:pt x="33185" y="39408"/>
                </a:lnTo>
                <a:lnTo>
                  <a:pt x="39408" y="29044"/>
                </a:lnTo>
                <a:lnTo>
                  <a:pt x="39408" y="16598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060838" y="5168881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4">
                <a:moveTo>
                  <a:pt x="18656" y="0"/>
                </a:moveTo>
                <a:lnTo>
                  <a:pt x="0" y="0"/>
                </a:lnTo>
                <a:lnTo>
                  <a:pt x="2070" y="37325"/>
                </a:lnTo>
                <a:lnTo>
                  <a:pt x="16586" y="37325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0" name="object 150"/>
          <p:cNvGrpSpPr/>
          <p:nvPr/>
        </p:nvGrpSpPr>
        <p:grpSpPr>
          <a:xfrm>
            <a:off x="10125123" y="5175093"/>
            <a:ext cx="353060" cy="110489"/>
            <a:chOff x="10392763" y="5788140"/>
            <a:chExt cx="353060" cy="110489"/>
          </a:xfrm>
        </p:grpSpPr>
        <p:pic>
          <p:nvPicPr>
            <p:cNvPr id="151" name="object 15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392763" y="5788140"/>
              <a:ext cx="255235" cy="11010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670808" y="5813030"/>
              <a:ext cx="74824" cy="85214"/>
            </a:xfrm>
            <a:prstGeom prst="rect">
              <a:avLst/>
            </a:prstGeom>
          </p:spPr>
        </p:pic>
      </p:grpSp>
      <p:sp>
        <p:nvSpPr>
          <p:cNvPr id="153" name="object 153"/>
          <p:cNvSpPr/>
          <p:nvPr/>
        </p:nvSpPr>
        <p:spPr>
          <a:xfrm>
            <a:off x="10523613" y="5168881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4">
                <a:moveTo>
                  <a:pt x="18656" y="0"/>
                </a:moveTo>
                <a:lnTo>
                  <a:pt x="0" y="0"/>
                </a:lnTo>
                <a:lnTo>
                  <a:pt x="2070" y="37325"/>
                </a:lnTo>
                <a:lnTo>
                  <a:pt x="16586" y="37325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604652" y="5164690"/>
            <a:ext cx="40005" cy="154305"/>
          </a:xfrm>
          <a:custGeom>
            <a:avLst/>
            <a:gdLst/>
            <a:ahLst/>
            <a:cxnLst/>
            <a:rect l="l" t="t" r="r" b="b"/>
            <a:pathLst>
              <a:path w="40004" h="154304">
                <a:moveTo>
                  <a:pt x="39408" y="0"/>
                </a:moveTo>
                <a:lnTo>
                  <a:pt x="0" y="0"/>
                </a:lnTo>
                <a:lnTo>
                  <a:pt x="0" y="12700"/>
                </a:lnTo>
                <a:lnTo>
                  <a:pt x="24892" y="12700"/>
                </a:lnTo>
                <a:lnTo>
                  <a:pt x="24892" y="140995"/>
                </a:lnTo>
                <a:lnTo>
                  <a:pt x="0" y="140995"/>
                </a:lnTo>
                <a:lnTo>
                  <a:pt x="0" y="153695"/>
                </a:lnTo>
                <a:lnTo>
                  <a:pt x="39408" y="153695"/>
                </a:lnTo>
                <a:lnTo>
                  <a:pt x="39408" y="140995"/>
                </a:lnTo>
                <a:lnTo>
                  <a:pt x="39408" y="12700"/>
                </a:lnTo>
                <a:lnTo>
                  <a:pt x="39408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691749" y="5258060"/>
            <a:ext cx="40005" cy="54610"/>
          </a:xfrm>
          <a:custGeom>
            <a:avLst/>
            <a:gdLst/>
            <a:ahLst/>
            <a:cxnLst/>
            <a:rect l="l" t="t" r="r" b="b"/>
            <a:pathLst>
              <a:path w="40004" h="54610">
                <a:moveTo>
                  <a:pt x="39573" y="16776"/>
                </a:moveTo>
                <a:lnTo>
                  <a:pt x="37325" y="8305"/>
                </a:lnTo>
                <a:lnTo>
                  <a:pt x="35255" y="2082"/>
                </a:lnTo>
                <a:lnTo>
                  <a:pt x="29032" y="0"/>
                </a:lnTo>
                <a:lnTo>
                  <a:pt x="22809" y="0"/>
                </a:lnTo>
                <a:lnTo>
                  <a:pt x="18669" y="2082"/>
                </a:lnTo>
                <a:lnTo>
                  <a:pt x="16586" y="4152"/>
                </a:lnTo>
                <a:lnTo>
                  <a:pt x="14516" y="8305"/>
                </a:lnTo>
                <a:lnTo>
                  <a:pt x="14516" y="12446"/>
                </a:lnTo>
                <a:lnTo>
                  <a:pt x="18669" y="20916"/>
                </a:lnTo>
                <a:lnTo>
                  <a:pt x="22809" y="25069"/>
                </a:lnTo>
                <a:lnTo>
                  <a:pt x="22809" y="31292"/>
                </a:lnTo>
                <a:lnTo>
                  <a:pt x="18669" y="37515"/>
                </a:lnTo>
                <a:lnTo>
                  <a:pt x="14516" y="41668"/>
                </a:lnTo>
                <a:lnTo>
                  <a:pt x="6223" y="43738"/>
                </a:lnTo>
                <a:lnTo>
                  <a:pt x="0" y="43738"/>
                </a:lnTo>
                <a:lnTo>
                  <a:pt x="0" y="54102"/>
                </a:lnTo>
                <a:lnTo>
                  <a:pt x="12446" y="54102"/>
                </a:lnTo>
                <a:lnTo>
                  <a:pt x="22809" y="49961"/>
                </a:lnTo>
                <a:lnTo>
                  <a:pt x="33172" y="39585"/>
                </a:lnTo>
                <a:lnTo>
                  <a:pt x="39573" y="29222"/>
                </a:lnTo>
                <a:lnTo>
                  <a:pt x="39573" y="16776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6" name="object 15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393172" y="5162648"/>
            <a:ext cx="3231475" cy="363501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8670268" y="5166796"/>
            <a:ext cx="1253536" cy="35918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0677239" y="5162648"/>
            <a:ext cx="998473" cy="363328"/>
          </a:xfrm>
          <a:prstGeom prst="rect">
            <a:avLst/>
          </a:prstGeom>
        </p:spPr>
      </p:pic>
      <p:grpSp>
        <p:nvGrpSpPr>
          <p:cNvPr id="159" name="object 159"/>
          <p:cNvGrpSpPr/>
          <p:nvPr/>
        </p:nvGrpSpPr>
        <p:grpSpPr>
          <a:xfrm>
            <a:off x="10038029" y="5384931"/>
            <a:ext cx="533400" cy="141605"/>
            <a:chOff x="10305669" y="5997978"/>
            <a:chExt cx="533400" cy="141605"/>
          </a:xfrm>
        </p:grpSpPr>
        <p:sp>
          <p:nvSpPr>
            <p:cNvPr id="160" name="object 160"/>
            <p:cNvSpPr/>
            <p:nvPr/>
          </p:nvSpPr>
          <p:spPr>
            <a:xfrm>
              <a:off x="10305669" y="5997980"/>
              <a:ext cx="62230" cy="107950"/>
            </a:xfrm>
            <a:custGeom>
              <a:avLst/>
              <a:gdLst/>
              <a:ahLst/>
              <a:cxnLst/>
              <a:rect l="l" t="t" r="r" b="b"/>
              <a:pathLst>
                <a:path w="62229" h="107950">
                  <a:moveTo>
                    <a:pt x="62204" y="0"/>
                  </a:moveTo>
                  <a:lnTo>
                    <a:pt x="0" y="0"/>
                  </a:lnTo>
                  <a:lnTo>
                    <a:pt x="0" y="107861"/>
                  </a:lnTo>
                  <a:lnTo>
                    <a:pt x="62204" y="107861"/>
                  </a:lnTo>
                  <a:lnTo>
                    <a:pt x="62204" y="95592"/>
                  </a:lnTo>
                  <a:lnTo>
                    <a:pt x="14503" y="95592"/>
                  </a:lnTo>
                  <a:lnTo>
                    <a:pt x="14503" y="58254"/>
                  </a:lnTo>
                  <a:lnTo>
                    <a:pt x="60134" y="58254"/>
                  </a:lnTo>
                  <a:lnTo>
                    <a:pt x="60134" y="45808"/>
                  </a:lnTo>
                  <a:lnTo>
                    <a:pt x="14503" y="45808"/>
                  </a:lnTo>
                  <a:lnTo>
                    <a:pt x="14503" y="12446"/>
                  </a:lnTo>
                  <a:lnTo>
                    <a:pt x="62204" y="12446"/>
                  </a:lnTo>
                  <a:lnTo>
                    <a:pt x="62204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0394837" y="6020621"/>
              <a:ext cx="66357" cy="85041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0484177" y="6020622"/>
              <a:ext cx="72578" cy="8521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0583714" y="6020622"/>
              <a:ext cx="255234" cy="118401"/>
            </a:xfrm>
            <a:prstGeom prst="rect">
              <a:avLst/>
            </a:prstGeom>
          </p:spPr>
        </p:pic>
      </p:grpSp>
      <p:sp>
        <p:nvSpPr>
          <p:cNvPr id="164" name="object 164"/>
          <p:cNvSpPr/>
          <p:nvPr/>
        </p:nvSpPr>
        <p:spPr>
          <a:xfrm>
            <a:off x="11725300" y="5376462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669" y="0"/>
                </a:moveTo>
                <a:lnTo>
                  <a:pt x="0" y="0"/>
                </a:lnTo>
                <a:lnTo>
                  <a:pt x="2082" y="37515"/>
                </a:lnTo>
                <a:lnTo>
                  <a:pt x="16586" y="37515"/>
                </a:lnTo>
                <a:lnTo>
                  <a:pt x="18669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818785" y="5407756"/>
            <a:ext cx="25400" cy="85725"/>
          </a:xfrm>
          <a:custGeom>
            <a:avLst/>
            <a:gdLst/>
            <a:ahLst/>
            <a:cxnLst/>
            <a:rect l="l" t="t" r="r" b="b"/>
            <a:pathLst>
              <a:path w="25400" h="85725">
                <a:moveTo>
                  <a:pt x="24892" y="66370"/>
                </a:moveTo>
                <a:lnTo>
                  <a:pt x="20739" y="62230"/>
                </a:lnTo>
                <a:lnTo>
                  <a:pt x="16598" y="60147"/>
                </a:lnTo>
                <a:lnTo>
                  <a:pt x="12446" y="60147"/>
                </a:lnTo>
                <a:lnTo>
                  <a:pt x="6223" y="62230"/>
                </a:lnTo>
                <a:lnTo>
                  <a:pt x="4152" y="66370"/>
                </a:lnTo>
                <a:lnTo>
                  <a:pt x="0" y="70523"/>
                </a:lnTo>
                <a:lnTo>
                  <a:pt x="0" y="74663"/>
                </a:lnTo>
                <a:lnTo>
                  <a:pt x="2082" y="78816"/>
                </a:lnTo>
                <a:lnTo>
                  <a:pt x="6223" y="82969"/>
                </a:lnTo>
                <a:lnTo>
                  <a:pt x="10375" y="85217"/>
                </a:lnTo>
                <a:lnTo>
                  <a:pt x="18669" y="85217"/>
                </a:lnTo>
                <a:lnTo>
                  <a:pt x="22821" y="80886"/>
                </a:lnTo>
                <a:lnTo>
                  <a:pt x="24892" y="76746"/>
                </a:lnTo>
                <a:lnTo>
                  <a:pt x="24892" y="66370"/>
                </a:lnTo>
                <a:close/>
              </a:path>
              <a:path w="25400" h="85725">
                <a:moveTo>
                  <a:pt x="24892" y="6223"/>
                </a:moveTo>
                <a:lnTo>
                  <a:pt x="20739" y="2070"/>
                </a:lnTo>
                <a:lnTo>
                  <a:pt x="16598" y="0"/>
                </a:lnTo>
                <a:lnTo>
                  <a:pt x="12446" y="0"/>
                </a:lnTo>
                <a:lnTo>
                  <a:pt x="6223" y="2070"/>
                </a:lnTo>
                <a:lnTo>
                  <a:pt x="4152" y="4152"/>
                </a:lnTo>
                <a:lnTo>
                  <a:pt x="0" y="10363"/>
                </a:lnTo>
                <a:lnTo>
                  <a:pt x="0" y="14516"/>
                </a:lnTo>
                <a:lnTo>
                  <a:pt x="2082" y="18669"/>
                </a:lnTo>
                <a:lnTo>
                  <a:pt x="6223" y="22809"/>
                </a:lnTo>
                <a:lnTo>
                  <a:pt x="10375" y="24892"/>
                </a:lnTo>
                <a:lnTo>
                  <a:pt x="14516" y="24892"/>
                </a:lnTo>
                <a:lnTo>
                  <a:pt x="22821" y="20739"/>
                </a:lnTo>
                <a:lnTo>
                  <a:pt x="24892" y="16586"/>
                </a:lnTo>
                <a:lnTo>
                  <a:pt x="24892" y="622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6"/>
          <p:cNvGrpSpPr/>
          <p:nvPr/>
        </p:nvGrpSpPr>
        <p:grpSpPr>
          <a:xfrm>
            <a:off x="11916259" y="5370239"/>
            <a:ext cx="1884680" cy="156210"/>
            <a:chOff x="12183899" y="5983286"/>
            <a:chExt cx="1884680" cy="156210"/>
          </a:xfrm>
        </p:grpSpPr>
        <p:sp>
          <p:nvSpPr>
            <p:cNvPr id="167" name="object 167"/>
            <p:cNvSpPr/>
            <p:nvPr/>
          </p:nvSpPr>
          <p:spPr>
            <a:xfrm>
              <a:off x="12183897" y="5989509"/>
              <a:ext cx="19050" cy="38100"/>
            </a:xfrm>
            <a:custGeom>
              <a:avLst/>
              <a:gdLst/>
              <a:ahLst/>
              <a:cxnLst/>
              <a:rect l="l" t="t" r="r" b="b"/>
              <a:pathLst>
                <a:path w="19050" h="38100">
                  <a:moveTo>
                    <a:pt x="18656" y="0"/>
                  </a:moveTo>
                  <a:lnTo>
                    <a:pt x="0" y="0"/>
                  </a:lnTo>
                  <a:lnTo>
                    <a:pt x="2070" y="37515"/>
                  </a:lnTo>
                  <a:lnTo>
                    <a:pt x="16586" y="37515"/>
                  </a:lnTo>
                  <a:lnTo>
                    <a:pt x="18656" y="0"/>
                  </a:lnTo>
                  <a:close/>
                </a:path>
              </a:pathLst>
            </a:custGeom>
            <a:solidFill>
              <a:srgbClr val="B9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2246110" y="5995904"/>
              <a:ext cx="257480" cy="11010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2526402" y="6020622"/>
              <a:ext cx="68430" cy="8521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2623864" y="5989682"/>
              <a:ext cx="66358" cy="11632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2700244" y="5983286"/>
              <a:ext cx="1368279" cy="155909"/>
            </a:xfrm>
            <a:prstGeom prst="rect">
              <a:avLst/>
            </a:prstGeom>
          </p:spPr>
        </p:pic>
      </p:grpSp>
      <p:grpSp>
        <p:nvGrpSpPr>
          <p:cNvPr id="172" name="object 172"/>
          <p:cNvGrpSpPr/>
          <p:nvPr/>
        </p:nvGrpSpPr>
        <p:grpSpPr>
          <a:xfrm>
            <a:off x="3537579" y="5594425"/>
            <a:ext cx="1557020" cy="151765"/>
            <a:chOff x="3805219" y="6207472"/>
            <a:chExt cx="1557020" cy="151765"/>
          </a:xfrm>
        </p:grpSpPr>
        <p:pic>
          <p:nvPicPr>
            <p:cNvPr id="173" name="object 17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805219" y="6215941"/>
              <a:ext cx="74825" cy="11010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00781" y="6215941"/>
              <a:ext cx="163993" cy="11217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89485" y="6240832"/>
              <a:ext cx="68604" cy="87288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85047" y="6209719"/>
              <a:ext cx="66357" cy="116327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64538" y="6207472"/>
              <a:ext cx="1097146" cy="151761"/>
            </a:xfrm>
            <a:prstGeom prst="rect">
              <a:avLst/>
            </a:prstGeom>
          </p:spPr>
        </p:pic>
      </p:grpSp>
      <p:sp>
        <p:nvSpPr>
          <p:cNvPr id="178" name="object 178"/>
          <p:cNvSpPr/>
          <p:nvPr/>
        </p:nvSpPr>
        <p:spPr>
          <a:xfrm>
            <a:off x="5212587" y="5642312"/>
            <a:ext cx="71120" cy="50165"/>
          </a:xfrm>
          <a:custGeom>
            <a:avLst/>
            <a:gdLst/>
            <a:ahLst/>
            <a:cxnLst/>
            <a:rect l="l" t="t" r="r" b="b"/>
            <a:pathLst>
              <a:path w="71120" h="50164">
                <a:moveTo>
                  <a:pt x="70497" y="33185"/>
                </a:moveTo>
                <a:lnTo>
                  <a:pt x="0" y="33185"/>
                </a:lnTo>
                <a:lnTo>
                  <a:pt x="0" y="49784"/>
                </a:lnTo>
                <a:lnTo>
                  <a:pt x="70497" y="49784"/>
                </a:lnTo>
                <a:lnTo>
                  <a:pt x="70497" y="33185"/>
                </a:lnTo>
                <a:close/>
              </a:path>
              <a:path w="71120" h="50164">
                <a:moveTo>
                  <a:pt x="70497" y="0"/>
                </a:moveTo>
                <a:lnTo>
                  <a:pt x="0" y="0"/>
                </a:lnTo>
                <a:lnTo>
                  <a:pt x="0" y="16586"/>
                </a:lnTo>
                <a:lnTo>
                  <a:pt x="70497" y="16586"/>
                </a:lnTo>
                <a:lnTo>
                  <a:pt x="70497" y="0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9" name="object 179"/>
          <p:cNvGrpSpPr/>
          <p:nvPr/>
        </p:nvGrpSpPr>
        <p:grpSpPr>
          <a:xfrm>
            <a:off x="5392999" y="5590276"/>
            <a:ext cx="2569845" cy="156210"/>
            <a:chOff x="5660639" y="6203323"/>
            <a:chExt cx="2569845" cy="156210"/>
          </a:xfrm>
        </p:grpSpPr>
        <p:pic>
          <p:nvPicPr>
            <p:cNvPr id="180" name="object 180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660639" y="6215768"/>
              <a:ext cx="74825" cy="110104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756201" y="6215768"/>
              <a:ext cx="163993" cy="11235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943004" y="6240832"/>
              <a:ext cx="68431" cy="8728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040467" y="6209719"/>
              <a:ext cx="66357" cy="11632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118402" y="6207472"/>
              <a:ext cx="1470580" cy="15176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7601077" y="6207480"/>
              <a:ext cx="174625" cy="151765"/>
            </a:xfrm>
            <a:custGeom>
              <a:avLst/>
              <a:gdLst/>
              <a:ahLst/>
              <a:cxnLst/>
              <a:rect l="l" t="t" r="r" b="b"/>
              <a:pathLst>
                <a:path w="174625" h="151764">
                  <a:moveTo>
                    <a:pt x="93306" y="139141"/>
                  </a:moveTo>
                  <a:lnTo>
                    <a:pt x="0" y="139141"/>
                  </a:lnTo>
                  <a:lnTo>
                    <a:pt x="0" y="151587"/>
                  </a:lnTo>
                  <a:lnTo>
                    <a:pt x="93306" y="151587"/>
                  </a:lnTo>
                  <a:lnTo>
                    <a:pt x="93306" y="139141"/>
                  </a:lnTo>
                  <a:close/>
                </a:path>
                <a:path w="174625" h="151764">
                  <a:moveTo>
                    <a:pt x="151714" y="10541"/>
                  </a:moveTo>
                  <a:lnTo>
                    <a:pt x="149644" y="6223"/>
                  </a:lnTo>
                  <a:lnTo>
                    <a:pt x="147574" y="2070"/>
                  </a:lnTo>
                  <a:lnTo>
                    <a:pt x="143421" y="0"/>
                  </a:lnTo>
                  <a:lnTo>
                    <a:pt x="139280" y="0"/>
                  </a:lnTo>
                  <a:lnTo>
                    <a:pt x="133057" y="2070"/>
                  </a:lnTo>
                  <a:lnTo>
                    <a:pt x="130987" y="4140"/>
                  </a:lnTo>
                  <a:lnTo>
                    <a:pt x="128905" y="8470"/>
                  </a:lnTo>
                  <a:lnTo>
                    <a:pt x="128905" y="12611"/>
                  </a:lnTo>
                  <a:lnTo>
                    <a:pt x="130987" y="18834"/>
                  </a:lnTo>
                  <a:lnTo>
                    <a:pt x="133057" y="20916"/>
                  </a:lnTo>
                  <a:lnTo>
                    <a:pt x="137210" y="22987"/>
                  </a:lnTo>
                  <a:lnTo>
                    <a:pt x="141351" y="22987"/>
                  </a:lnTo>
                  <a:lnTo>
                    <a:pt x="149644" y="18834"/>
                  </a:lnTo>
                  <a:lnTo>
                    <a:pt x="151714" y="14693"/>
                  </a:lnTo>
                  <a:lnTo>
                    <a:pt x="151714" y="10541"/>
                  </a:lnTo>
                  <a:close/>
                </a:path>
                <a:path w="174625" h="151764">
                  <a:moveTo>
                    <a:pt x="174536" y="105956"/>
                  </a:moveTo>
                  <a:lnTo>
                    <a:pt x="149644" y="105956"/>
                  </a:lnTo>
                  <a:lnTo>
                    <a:pt x="149644" y="35433"/>
                  </a:lnTo>
                  <a:lnTo>
                    <a:pt x="110070" y="35433"/>
                  </a:lnTo>
                  <a:lnTo>
                    <a:pt x="110070" y="47879"/>
                  </a:lnTo>
                  <a:lnTo>
                    <a:pt x="135128" y="47879"/>
                  </a:lnTo>
                  <a:lnTo>
                    <a:pt x="135128" y="105956"/>
                  </a:lnTo>
                  <a:lnTo>
                    <a:pt x="108000" y="105956"/>
                  </a:lnTo>
                  <a:lnTo>
                    <a:pt x="108000" y="118567"/>
                  </a:lnTo>
                  <a:lnTo>
                    <a:pt x="174536" y="118567"/>
                  </a:lnTo>
                  <a:lnTo>
                    <a:pt x="174536" y="10595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800498" y="6240831"/>
              <a:ext cx="66530" cy="85214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887765" y="6209546"/>
              <a:ext cx="70677" cy="11840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981080" y="6240832"/>
              <a:ext cx="172287" cy="87288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8182572" y="6203327"/>
              <a:ext cx="48260" cy="156210"/>
            </a:xfrm>
            <a:custGeom>
              <a:avLst/>
              <a:gdLst/>
              <a:ahLst/>
              <a:cxnLst/>
              <a:rect l="l" t="t" r="r" b="b"/>
              <a:pathLst>
                <a:path w="48259" h="156210">
                  <a:moveTo>
                    <a:pt x="47688" y="8293"/>
                  </a:moveTo>
                  <a:lnTo>
                    <a:pt x="10363" y="39585"/>
                  </a:lnTo>
                  <a:lnTo>
                    <a:pt x="7607" y="44386"/>
                  </a:lnTo>
                  <a:lnTo>
                    <a:pt x="5435" y="49961"/>
                  </a:lnTo>
                  <a:lnTo>
                    <a:pt x="3657" y="57086"/>
                  </a:lnTo>
                  <a:lnTo>
                    <a:pt x="0" y="78994"/>
                  </a:lnTo>
                  <a:lnTo>
                    <a:pt x="2654" y="100025"/>
                  </a:lnTo>
                  <a:lnTo>
                    <a:pt x="10363" y="119722"/>
                  </a:lnTo>
                  <a:lnTo>
                    <a:pt x="22745" y="138277"/>
                  </a:lnTo>
                  <a:lnTo>
                    <a:pt x="39395" y="155917"/>
                  </a:lnTo>
                  <a:lnTo>
                    <a:pt x="47688" y="147447"/>
                  </a:lnTo>
                  <a:lnTo>
                    <a:pt x="40297" y="139636"/>
                  </a:lnTo>
                  <a:lnTo>
                    <a:pt x="33693" y="131622"/>
                  </a:lnTo>
                  <a:lnTo>
                    <a:pt x="27863" y="123228"/>
                  </a:lnTo>
                  <a:lnTo>
                    <a:pt x="22809" y="114261"/>
                  </a:lnTo>
                  <a:lnTo>
                    <a:pt x="16586" y="78994"/>
                  </a:lnTo>
                  <a:lnTo>
                    <a:pt x="18529" y="59486"/>
                  </a:lnTo>
                  <a:lnTo>
                    <a:pt x="24358" y="41313"/>
                  </a:lnTo>
                  <a:lnTo>
                    <a:pt x="34086" y="24307"/>
                  </a:lnTo>
                  <a:lnTo>
                    <a:pt x="47688" y="829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/>
          <p:nvPr/>
        </p:nvSpPr>
        <p:spPr>
          <a:xfrm>
            <a:off x="8020685" y="5596503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656" y="0"/>
                </a:moveTo>
                <a:lnTo>
                  <a:pt x="0" y="0"/>
                </a:lnTo>
                <a:lnTo>
                  <a:pt x="2070" y="37515"/>
                </a:lnTo>
                <a:lnTo>
                  <a:pt x="16586" y="37515"/>
                </a:lnTo>
                <a:lnTo>
                  <a:pt x="18656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1" name="object 191"/>
          <p:cNvGrpSpPr/>
          <p:nvPr/>
        </p:nvGrpSpPr>
        <p:grpSpPr>
          <a:xfrm>
            <a:off x="8084974" y="5602894"/>
            <a:ext cx="353060" cy="112395"/>
            <a:chOff x="8352614" y="6215941"/>
            <a:chExt cx="353060" cy="112395"/>
          </a:xfrm>
        </p:grpSpPr>
        <p:pic>
          <p:nvPicPr>
            <p:cNvPr id="192" name="object 19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8352614" y="6215941"/>
              <a:ext cx="257308" cy="112178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8630831" y="6240831"/>
              <a:ext cx="74652" cy="87288"/>
            </a:xfrm>
            <a:prstGeom prst="rect">
              <a:avLst/>
            </a:prstGeom>
          </p:spPr>
        </p:pic>
      </p:grpSp>
      <p:sp>
        <p:nvSpPr>
          <p:cNvPr id="194" name="object 194"/>
          <p:cNvSpPr/>
          <p:nvPr/>
        </p:nvSpPr>
        <p:spPr>
          <a:xfrm>
            <a:off x="8483460" y="5596503"/>
            <a:ext cx="19050" cy="38100"/>
          </a:xfrm>
          <a:custGeom>
            <a:avLst/>
            <a:gdLst/>
            <a:ahLst/>
            <a:cxnLst/>
            <a:rect l="l" t="t" r="r" b="b"/>
            <a:pathLst>
              <a:path w="19050" h="38100">
                <a:moveTo>
                  <a:pt x="18834" y="0"/>
                </a:moveTo>
                <a:lnTo>
                  <a:pt x="0" y="0"/>
                </a:lnTo>
                <a:lnTo>
                  <a:pt x="2070" y="37515"/>
                </a:lnTo>
                <a:lnTo>
                  <a:pt x="16764" y="37515"/>
                </a:lnTo>
                <a:lnTo>
                  <a:pt x="18834" y="0"/>
                </a:lnTo>
                <a:close/>
              </a:path>
            </a:pathLst>
          </a:custGeom>
          <a:solidFill>
            <a:srgbClr val="B9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562263" y="5590280"/>
            <a:ext cx="45720" cy="156210"/>
          </a:xfrm>
          <a:custGeom>
            <a:avLst/>
            <a:gdLst/>
            <a:ahLst/>
            <a:cxnLst/>
            <a:rect l="l" t="t" r="r" b="b"/>
            <a:pathLst>
              <a:path w="45720" h="156210">
                <a:moveTo>
                  <a:pt x="45618" y="76923"/>
                </a:moveTo>
                <a:lnTo>
                  <a:pt x="43281" y="56756"/>
                </a:lnTo>
                <a:lnTo>
                  <a:pt x="36283" y="36969"/>
                </a:lnTo>
                <a:lnTo>
                  <a:pt x="24625" y="17932"/>
                </a:lnTo>
                <a:lnTo>
                  <a:pt x="8293" y="0"/>
                </a:lnTo>
                <a:lnTo>
                  <a:pt x="0" y="8293"/>
                </a:lnTo>
                <a:lnTo>
                  <a:pt x="13601" y="24371"/>
                </a:lnTo>
                <a:lnTo>
                  <a:pt x="23329" y="41376"/>
                </a:lnTo>
                <a:lnTo>
                  <a:pt x="29159" y="59512"/>
                </a:lnTo>
                <a:lnTo>
                  <a:pt x="31102" y="78994"/>
                </a:lnTo>
                <a:lnTo>
                  <a:pt x="22809" y="114261"/>
                </a:lnTo>
                <a:lnTo>
                  <a:pt x="18948" y="123329"/>
                </a:lnTo>
                <a:lnTo>
                  <a:pt x="13728" y="131775"/>
                </a:lnTo>
                <a:lnTo>
                  <a:pt x="7353" y="139801"/>
                </a:lnTo>
                <a:lnTo>
                  <a:pt x="0" y="147612"/>
                </a:lnTo>
                <a:lnTo>
                  <a:pt x="8293" y="155917"/>
                </a:lnTo>
                <a:lnTo>
                  <a:pt x="37325" y="116332"/>
                </a:lnTo>
                <a:lnTo>
                  <a:pt x="40081" y="111239"/>
                </a:lnTo>
                <a:lnTo>
                  <a:pt x="42240" y="105181"/>
                </a:lnTo>
                <a:lnTo>
                  <a:pt x="44030" y="97955"/>
                </a:lnTo>
                <a:lnTo>
                  <a:pt x="45618" y="89369"/>
                </a:lnTo>
                <a:lnTo>
                  <a:pt x="45618" y="7692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F0E0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949</Words>
  <Application>Microsoft Office PowerPoint</Application>
  <PresentationFormat>Custom</PresentationFormat>
  <Paragraphs>113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Tahoma</vt:lpstr>
      <vt:lpstr>Times New Roman</vt:lpstr>
      <vt:lpstr>Trebuchet MS</vt:lpstr>
      <vt:lpstr>Office Theme</vt:lpstr>
      <vt:lpstr>ENERGYVISTA</vt:lpstr>
      <vt:lpstr>CONTENT</vt:lpstr>
      <vt:lpstr>ABOUT OUR PROJECT</vt:lpstr>
      <vt:lpstr>ABSTRACT</vt:lpstr>
      <vt:lpstr>PROBLEM STATEMENT</vt:lpstr>
      <vt:lpstr>OBJECTIVES</vt:lpstr>
      <vt:lpstr>CONCEPT BEHIND</vt:lpstr>
      <vt:lpstr>IMPLEMENTATION</vt:lpstr>
      <vt:lpstr>PowerPoint Presentation</vt:lpstr>
      <vt:lpstr>PowerPoint Presentation</vt:lpstr>
      <vt:lpstr>PowerPoint Presentation</vt:lpstr>
      <vt:lpstr>PowerPoint Presentation</vt:lpstr>
      <vt:lpstr>RESULT PRODUCTION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FORECASTING USING GRADIENT BOOST</vt:lpstr>
      <vt:lpstr>PowerPoint Presentation</vt:lpstr>
      <vt:lpstr>PowerPoint Presentation</vt:lpstr>
      <vt:lpstr>PowerPoint Presentation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dc:creator>ANISH SARKAR (RA2211056010056)</dc:creator>
  <cp:keywords>DAF0CgyHGps,BAFvkAtwfsQ</cp:keywords>
  <cp:lastModifiedBy>S.Mohamed Irsath</cp:lastModifiedBy>
  <cp:revision>2</cp:revision>
  <dcterms:created xsi:type="dcterms:W3CDTF">2023-11-17T12:02:45Z</dcterms:created>
  <dcterms:modified xsi:type="dcterms:W3CDTF">2025-01-11T09:57:13Z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Creator">
    <vt:lpwstr>Canva</vt:lpwstr>
  </property>
  <property fmtid="{D5CDD505-2E9C-101B-9397-08002B2CF9AE}" pid="4" name="LastSaved">
    <vt:filetime>2023-11-17T00:00:00Z</vt:filetime>
  </property>
  <property fmtid="{D5CDD505-2E9C-101B-9397-08002B2CF9AE}" pid="5" name="Producer">
    <vt:lpwstr>Canva</vt:lpwstr>
  </property>
</Properties>
</file>